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308" r:id="rId3"/>
    <p:sldId id="309" r:id="rId4"/>
    <p:sldId id="276" r:id="rId5"/>
    <p:sldId id="272" r:id="rId6"/>
    <p:sldId id="271" r:id="rId7"/>
    <p:sldId id="314" r:id="rId8"/>
    <p:sldId id="268" r:id="rId9"/>
    <p:sldId id="278" r:id="rId10"/>
    <p:sldId id="267" r:id="rId11"/>
    <p:sldId id="299" r:id="rId12"/>
    <p:sldId id="313" r:id="rId13"/>
    <p:sldId id="311" r:id="rId14"/>
    <p:sldId id="265" r:id="rId15"/>
    <p:sldId id="266" r:id="rId16"/>
    <p:sldId id="324" r:id="rId17"/>
    <p:sldId id="323" r:id="rId18"/>
    <p:sldId id="322" r:id="rId19"/>
    <p:sldId id="321" r:id="rId20"/>
    <p:sldId id="264" r:id="rId21"/>
    <p:sldId id="310" r:id="rId22"/>
    <p:sldId id="302" r:id="rId23"/>
    <p:sldId id="306" r:id="rId24"/>
    <p:sldId id="317" r:id="rId25"/>
    <p:sldId id="318" r:id="rId26"/>
    <p:sldId id="257" r:id="rId27"/>
    <p:sldId id="280" r:id="rId28"/>
    <p:sldId id="283" r:id="rId29"/>
    <p:sldId id="273" r:id="rId30"/>
    <p:sldId id="286" r:id="rId31"/>
    <p:sldId id="304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5" autoAdjust="0"/>
  </p:normalViewPr>
  <p:slideViewPr>
    <p:cSldViewPr>
      <p:cViewPr>
        <p:scale>
          <a:sx n="85" d="100"/>
          <a:sy n="85" d="100"/>
        </p:scale>
        <p:origin x="-206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F2216-1326-4EE5-A923-48A79E4F0548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AB4AEBB-7B9A-4583-BEF5-B8E47760A3B2}">
      <dgm:prSet phldrT="[文字]"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學務處前置作業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7AF4AF-FEC6-4CE2-A541-E04CD4D5D26D}" type="parTrans" cxnId="{067BCF72-DCB9-42EA-BD05-4E316795169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B3AC9E-8E70-454D-A44F-3763F5CF8762}" type="sibTrans" cxnId="{067BCF72-DCB9-42EA-BD05-4E3167951692}">
      <dgm:prSet custT="1"/>
      <dgm:spPr/>
      <dgm:t>
        <a:bodyPr/>
        <a:lstStyle/>
        <a:p>
          <a:endParaRPr lang="zh-TW" altLang="en-US" sz="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CCAD7F-E387-41B4-9F4E-8085193449DA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生輔組前置作業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DFCC04-0B0D-495A-A9ED-059EC6BB0E41}" type="parTrans" cxnId="{AD4B3038-1D8B-4397-B1B4-9FBE44AE37C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3A2599-BD84-4263-9E45-C4FEEC6BE723}" type="sibTrans" cxnId="{AD4B3038-1D8B-4397-B1B4-9FBE44AE37C3}">
      <dgm:prSet custT="1"/>
      <dgm:spPr/>
      <dgm:t>
        <a:bodyPr/>
        <a:lstStyle/>
        <a:p>
          <a:endParaRPr lang="zh-TW" altLang="en-US" sz="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07F636-AF2F-419E-8024-EC7C81D16539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專車出發前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783CDC-63E0-4D72-A9D3-533590EEC3E0}" type="parTrans" cxnId="{CFBF87B6-F29D-41B5-9636-4972E400E4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F44FC0-50B2-4B36-8418-F9079D122085}" type="sibTrans" cxnId="{CFBF87B6-F29D-41B5-9636-4972E400E494}">
      <dgm:prSet custT="1"/>
      <dgm:spPr/>
      <dgm:t>
        <a:bodyPr/>
        <a:lstStyle/>
        <a:p>
          <a:endParaRPr lang="zh-TW" altLang="en-US" sz="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94D7DF-629B-49F3-887C-9A453749BECA}">
      <dgm:prSet phldrT="[文字]" custT="1"/>
      <dgm:spPr/>
      <dgm:t>
        <a:bodyPr/>
        <a:lstStyle/>
        <a:p>
          <a:pPr algn="l"/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6.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入住路線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3AF78E-D5D2-426E-B868-CC2F9BEAAE29}" type="parTrans" cxnId="{1F42225D-D289-46D3-82FF-D856D394630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F03212-7FF5-474F-A6FB-967218EC0184}" type="sibTrans" cxnId="{1F42225D-D289-46D3-82FF-D856D3946305}">
      <dgm:prSet custT="1"/>
      <dgm:spPr/>
      <dgm:t>
        <a:bodyPr/>
        <a:lstStyle/>
        <a:p>
          <a:endParaRPr lang="zh-TW" altLang="en-US" sz="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79FD39-CD55-4E77-8FA4-C25B08617574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接到同學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3ACD2C-3C72-4E46-9097-F5F7615617B6}" type="parTrans" cxnId="{D30120CA-7FFB-4DC6-8038-C69C908D8B0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271BE3-ADEA-47BC-9A6E-4A4AF9B63F9F}" type="sibTrans" cxnId="{D30120CA-7FFB-4DC6-8038-C69C908D8B0F}">
      <dgm:prSet custT="1"/>
      <dgm:spPr/>
      <dgm:t>
        <a:bodyPr/>
        <a:lstStyle/>
        <a:p>
          <a:endParaRPr lang="zh-TW" altLang="en-US" sz="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724E3D-3A8D-4008-B5DF-C2C4EF758EE0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7.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到達宿舍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3BE4C5-923C-4217-8108-9B076F933E6F}" type="parTrans" cxnId="{694F1D36-39F2-4D83-91F8-8DBB887D5C3E}">
      <dgm:prSet/>
      <dgm:spPr/>
      <dgm:t>
        <a:bodyPr/>
        <a:lstStyle/>
        <a:p>
          <a:endParaRPr lang="zh-TW" altLang="en-US" sz="1800"/>
        </a:p>
      </dgm:t>
    </dgm:pt>
    <dgm:pt modelId="{DEDC3B7D-07AD-4D6B-A1FD-F128194FBAAE}" type="sibTrans" cxnId="{694F1D36-39F2-4D83-91F8-8DBB887D5C3E}">
      <dgm:prSet custT="1"/>
      <dgm:spPr/>
      <dgm:t>
        <a:bodyPr/>
        <a:lstStyle/>
        <a:p>
          <a:endParaRPr lang="zh-TW" altLang="en-US" sz="500"/>
        </a:p>
      </dgm:t>
    </dgm:pt>
    <dgm:pt modelId="{CA2B404B-378B-40D0-9C03-BF26B5ADCFEB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提供入住注意事項單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4D81A5-A1B4-42C5-A49D-C32092B44BD6}" type="parTrans" cxnId="{61925E18-781F-443A-AC92-84CDB13E08A1}">
      <dgm:prSet/>
      <dgm:spPr/>
      <dgm:t>
        <a:bodyPr/>
        <a:lstStyle/>
        <a:p>
          <a:endParaRPr lang="zh-TW" altLang="en-US" sz="1800"/>
        </a:p>
      </dgm:t>
    </dgm:pt>
    <dgm:pt modelId="{34611B57-0379-47DF-BF8C-18A6F2A4879B}" type="sibTrans" cxnId="{61925E18-781F-443A-AC92-84CDB13E08A1}">
      <dgm:prSet custT="1"/>
      <dgm:spPr/>
      <dgm:t>
        <a:bodyPr/>
        <a:lstStyle/>
        <a:p>
          <a:endParaRPr lang="zh-TW" altLang="en-US" sz="500"/>
        </a:p>
      </dgm:t>
    </dgm:pt>
    <dgm:pt modelId="{730AF268-FC2E-4E96-A9BC-F72BB5B5C28D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聯繫窗口確認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D67C78-697E-43A9-8DE5-B779972AAB62}" type="parTrans" cxnId="{E2ACEF69-35FC-427C-B38F-C14085E5FBBD}">
      <dgm:prSet/>
      <dgm:spPr/>
      <dgm:t>
        <a:bodyPr/>
        <a:lstStyle/>
        <a:p>
          <a:endParaRPr lang="zh-TW" altLang="en-US" sz="1800"/>
        </a:p>
      </dgm:t>
    </dgm:pt>
    <dgm:pt modelId="{E5D5E2B2-D153-4F3A-A8A7-D863EB175FA3}" type="sibTrans" cxnId="{E2ACEF69-35FC-427C-B38F-C14085E5FBBD}">
      <dgm:prSet/>
      <dgm:spPr/>
      <dgm:t>
        <a:bodyPr/>
        <a:lstStyle/>
        <a:p>
          <a:endParaRPr lang="zh-TW" altLang="en-US" sz="1800"/>
        </a:p>
      </dgm:t>
    </dgm:pt>
    <dgm:pt modelId="{B38FBA9F-8BB3-4928-9D34-1A955A680845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張貼房間內關於送餐、收垃圾、禁止訪客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40D9C9-78F5-4DE5-B8CB-67EB354B616E}" type="parTrans" cxnId="{90D3F571-F785-4D17-9191-B7AAB63B5B7C}">
      <dgm:prSet/>
      <dgm:spPr/>
      <dgm:t>
        <a:bodyPr/>
        <a:lstStyle/>
        <a:p>
          <a:endParaRPr lang="zh-TW" altLang="en-US" sz="1800"/>
        </a:p>
      </dgm:t>
    </dgm:pt>
    <dgm:pt modelId="{698A7044-1096-46EF-A910-B1B1F28FCF9D}" type="sibTrans" cxnId="{90D3F571-F785-4D17-9191-B7AAB63B5B7C}">
      <dgm:prSet/>
      <dgm:spPr/>
      <dgm:t>
        <a:bodyPr/>
        <a:lstStyle/>
        <a:p>
          <a:endParaRPr lang="zh-TW" altLang="en-US" sz="1800"/>
        </a:p>
      </dgm:t>
    </dgm:pt>
    <dgm:pt modelId="{204C0694-66BA-4818-9630-26662AA1D018}">
      <dgm:prSet phldrT="[文字]" custT="1"/>
      <dgm:spPr>
        <a:solidFill>
          <a:srgbClr val="CC5700"/>
        </a:solidFill>
      </dgm:spPr>
      <dgm:t>
        <a:bodyPr/>
        <a:lstStyle/>
        <a:p>
          <a:pPr algn="l"/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9.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安心居住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000FB-6FEC-471B-BA0D-C1F39005A493}" type="parTrans" cxnId="{F38F8ADC-07CC-492B-903F-A45381EF14B0}">
      <dgm:prSet/>
      <dgm:spPr/>
      <dgm:t>
        <a:bodyPr/>
        <a:lstStyle/>
        <a:p>
          <a:endParaRPr lang="zh-TW" altLang="en-US" sz="1800"/>
        </a:p>
      </dgm:t>
    </dgm:pt>
    <dgm:pt modelId="{7AB02FEB-EE3F-425D-ADB5-35FBDFD4E72E}" type="sibTrans" cxnId="{F38F8ADC-07CC-492B-903F-A45381EF14B0}">
      <dgm:prSet custT="1"/>
      <dgm:spPr/>
      <dgm:t>
        <a:bodyPr/>
        <a:lstStyle/>
        <a:p>
          <a:endParaRPr lang="zh-TW" altLang="en-US" sz="500"/>
        </a:p>
      </dgm:t>
    </dgm:pt>
    <dgm:pt modelId="{56B2B8EB-883C-471D-A463-754AC5F0DF30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確認宿舍寢具與備品就位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BBB891-8D52-4016-9A54-D22E69F1D7D7}" type="parTrans" cxnId="{6C7BDD23-567E-4095-83BE-EDA699E540B7}">
      <dgm:prSet/>
      <dgm:spPr/>
      <dgm:t>
        <a:bodyPr/>
        <a:lstStyle/>
        <a:p>
          <a:endParaRPr lang="zh-TW" altLang="en-US" sz="1800"/>
        </a:p>
      </dgm:t>
    </dgm:pt>
    <dgm:pt modelId="{7833DD27-8314-4F5F-A471-D4A394491EBD}" type="sibTrans" cxnId="{6C7BDD23-567E-4095-83BE-EDA699E540B7}">
      <dgm:prSet custT="1"/>
      <dgm:spPr/>
      <dgm:t>
        <a:bodyPr/>
        <a:lstStyle/>
        <a:p>
          <a:endParaRPr lang="zh-TW" altLang="en-US" sz="500"/>
        </a:p>
      </dgm:t>
    </dgm:pt>
    <dgm:pt modelId="{C0160EB5-3823-4109-B2AE-AD1807F8BB48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確認入境時間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FEA673-3614-45B2-8C87-435920207355}" type="parTrans" cxnId="{70634CF5-C0B0-491C-8281-D034FDD37D8D}">
      <dgm:prSet/>
      <dgm:spPr/>
      <dgm:t>
        <a:bodyPr/>
        <a:lstStyle/>
        <a:p>
          <a:endParaRPr lang="zh-TW" altLang="en-US" sz="1800"/>
        </a:p>
      </dgm:t>
    </dgm:pt>
    <dgm:pt modelId="{45C5FBD5-BE45-4B86-ABC7-08AF207B5841}" type="sibTrans" cxnId="{70634CF5-C0B0-491C-8281-D034FDD37D8D}">
      <dgm:prSet/>
      <dgm:spPr/>
      <dgm:t>
        <a:bodyPr/>
        <a:lstStyle/>
        <a:p>
          <a:endParaRPr lang="zh-TW" altLang="en-US" sz="1800"/>
        </a:p>
      </dgm:t>
    </dgm:pt>
    <dgm:pt modelId="{36BCD134-89B9-484E-80BB-20F55AAE1405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告知寢室狀況與備品項目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D45915-0FC8-4CED-AF2D-63388AA5555F}" type="parTrans" cxnId="{660D5A90-E574-4C14-B347-59223C8374DF}">
      <dgm:prSet/>
      <dgm:spPr/>
      <dgm:t>
        <a:bodyPr/>
        <a:lstStyle/>
        <a:p>
          <a:endParaRPr lang="zh-TW" altLang="en-US" sz="1800"/>
        </a:p>
      </dgm:t>
    </dgm:pt>
    <dgm:pt modelId="{A2D211EC-F575-4AA9-99D0-88692687DC4D}" type="sibTrans" cxnId="{660D5A90-E574-4C14-B347-59223C8374DF}">
      <dgm:prSet/>
      <dgm:spPr/>
      <dgm:t>
        <a:bodyPr/>
        <a:lstStyle/>
        <a:p>
          <a:endParaRPr lang="zh-TW" altLang="en-US" sz="1800"/>
        </a:p>
      </dgm:t>
    </dgm:pt>
    <dgm:pt modelId="{4C0F6A47-C49A-49DD-BCEE-0FB69EB88C5D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寄發入住注意事項（包含寢室提供的備品與住宿規範）電子檔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34F5AE-53DD-419F-9824-9B0DF9BBF924}" type="parTrans" cxnId="{1579D299-A47E-4CA3-8C7A-E8627FE849A5}">
      <dgm:prSet/>
      <dgm:spPr/>
      <dgm:t>
        <a:bodyPr/>
        <a:lstStyle/>
        <a:p>
          <a:endParaRPr lang="zh-TW" altLang="en-US" sz="1800"/>
        </a:p>
      </dgm:t>
    </dgm:pt>
    <dgm:pt modelId="{D3998446-C569-452C-8104-0B5B2BCFBA88}" type="sibTrans" cxnId="{1579D299-A47E-4CA3-8C7A-E8627FE849A5}">
      <dgm:prSet/>
      <dgm:spPr/>
      <dgm:t>
        <a:bodyPr/>
        <a:lstStyle/>
        <a:p>
          <a:endParaRPr lang="zh-TW" altLang="en-US" sz="1800"/>
        </a:p>
      </dgm:t>
    </dgm:pt>
    <dgm:pt modelId="{DC9A2DA8-6391-40AB-85FC-F7CAAA30FF24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10.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滿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天離房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BC7A59-4F3B-43FC-9EF6-908741194DFF}" type="parTrans" cxnId="{559AD4A1-1BBB-43FE-8B35-9211BAC1F4EA}">
      <dgm:prSet/>
      <dgm:spPr/>
      <dgm:t>
        <a:bodyPr/>
        <a:lstStyle/>
        <a:p>
          <a:endParaRPr lang="zh-TW" altLang="en-US" sz="1800"/>
        </a:p>
      </dgm:t>
    </dgm:pt>
    <dgm:pt modelId="{AA0501E9-BE95-4E08-945A-FAC58A1F19ED}" type="sibTrans" cxnId="{559AD4A1-1BBB-43FE-8B35-9211BAC1F4EA}">
      <dgm:prSet custT="1"/>
      <dgm:spPr>
        <a:noFill/>
      </dgm:spPr>
      <dgm:t>
        <a:bodyPr/>
        <a:lstStyle/>
        <a:p>
          <a:endParaRPr lang="zh-TW" altLang="en-US" sz="500"/>
        </a:p>
      </dgm:t>
    </dgm:pt>
    <dgm:pt modelId="{6C7EF465-8542-4D74-9527-F44AA228F0D4}">
      <dgm:prSet phldrT="[文字]" custT="1"/>
      <dgm:spPr/>
      <dgm:t>
        <a:bodyPr/>
        <a:lstStyle/>
        <a:p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護理師確認體溫正常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5ACDA9-4CC1-426E-9DCF-7DE3BC54D944}" type="parTrans" cxnId="{9B209711-6B95-40E5-8DE7-745CEE20142B}">
      <dgm:prSet/>
      <dgm:spPr/>
      <dgm:t>
        <a:bodyPr/>
        <a:lstStyle/>
        <a:p>
          <a:endParaRPr lang="zh-TW" altLang="en-US" sz="1800"/>
        </a:p>
      </dgm:t>
    </dgm:pt>
    <dgm:pt modelId="{40E4F707-A172-4073-8599-E1639D08761C}" type="sibTrans" cxnId="{9B209711-6B95-40E5-8DE7-745CEE20142B}">
      <dgm:prSet/>
      <dgm:spPr/>
      <dgm:t>
        <a:bodyPr/>
        <a:lstStyle/>
        <a:p>
          <a:endParaRPr lang="zh-TW" altLang="en-US" sz="1800"/>
        </a:p>
      </dgm:t>
    </dgm:pt>
    <dgm:pt modelId="{BB59EF94-DBEA-4CF7-AB14-6AEC0F72EEA4}">
      <dgm:prSet phldrT="[文字]" custT="1"/>
      <dgm:spPr/>
      <dgm:t>
        <a:bodyPr/>
        <a:lstStyle/>
        <a:p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寢具與備品，由學生處理，或由環安中心按標準程序銷毀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644452-64FF-400A-984A-42D2FB0BA52D}" type="parTrans" cxnId="{0D4BB623-C04E-4FBD-8B8B-81AAD77D7108}">
      <dgm:prSet/>
      <dgm:spPr/>
      <dgm:t>
        <a:bodyPr/>
        <a:lstStyle/>
        <a:p>
          <a:endParaRPr lang="zh-TW" altLang="en-US" sz="1800"/>
        </a:p>
      </dgm:t>
    </dgm:pt>
    <dgm:pt modelId="{9B6507B6-ABF6-4B11-B015-67BE44CCE5A0}" type="sibTrans" cxnId="{0D4BB623-C04E-4FBD-8B8B-81AAD77D7108}">
      <dgm:prSet/>
      <dgm:spPr/>
      <dgm:t>
        <a:bodyPr/>
        <a:lstStyle/>
        <a:p>
          <a:endParaRPr lang="zh-TW" altLang="en-US" sz="1800"/>
        </a:p>
      </dgm:t>
    </dgm:pt>
    <dgm:pt modelId="{28E4F894-FF32-40A3-8F86-A60275958CF0}">
      <dgm:prSet phldrT="[文字]" custT="1"/>
      <dgm:spPr>
        <a:solidFill>
          <a:srgbClr val="963200"/>
        </a:solidFill>
      </dgm:spPr>
      <dgm:t>
        <a:bodyPr/>
        <a:lstStyle/>
        <a:p>
          <a:r>
            <a: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11. 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未滿</a:t>
          </a:r>
          <a:r>
            <a: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天離房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638D6B-B6CC-4A01-99B8-2A0030D77F1B}" type="parTrans" cxnId="{CC63E9BD-8551-4E38-8DEF-2E9DA17DD018}">
      <dgm:prSet/>
      <dgm:spPr/>
      <dgm:t>
        <a:bodyPr/>
        <a:lstStyle/>
        <a:p>
          <a:endParaRPr lang="zh-TW" altLang="en-US" sz="1800"/>
        </a:p>
      </dgm:t>
    </dgm:pt>
    <dgm:pt modelId="{CE10BC01-5DB0-4843-B495-D11DB8B264D0}" type="sibTrans" cxnId="{CC63E9BD-8551-4E38-8DEF-2E9DA17DD018}">
      <dgm:prSet custT="1"/>
      <dgm:spPr/>
      <dgm:t>
        <a:bodyPr/>
        <a:lstStyle/>
        <a:p>
          <a:endParaRPr lang="zh-TW" altLang="en-US" sz="1800"/>
        </a:p>
      </dgm:t>
    </dgm:pt>
    <dgm:pt modelId="{E9E3135E-E24C-4274-9590-11D1170AEE55}">
      <dgm:prSet phldrT="[文字]" custT="1"/>
      <dgm:spPr>
        <a:solidFill>
          <a:srgbClr val="963200"/>
        </a:solidFill>
      </dgm:spPr>
      <dgm:t>
        <a:bodyPr/>
        <a:lstStyle/>
        <a:p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有發燒或呼吸道症狀者切勿自行就醫，需聯絡校安人員或護理師，由校方撥打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1922</a:t>
          </a:r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按標準程序送醫，並實施校安通報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05AC68-13A0-4FEF-B79B-4BCE703F587D}" type="parTrans" cxnId="{BE771DC3-A51A-437F-A164-AB2634753162}">
      <dgm:prSet/>
      <dgm:spPr/>
      <dgm:t>
        <a:bodyPr/>
        <a:lstStyle/>
        <a:p>
          <a:endParaRPr lang="zh-TW" altLang="en-US" sz="1800"/>
        </a:p>
      </dgm:t>
    </dgm:pt>
    <dgm:pt modelId="{3D27EC5A-006E-4C15-BABD-C54DDBC82EFD}" type="sibTrans" cxnId="{BE771DC3-A51A-437F-A164-AB2634753162}">
      <dgm:prSet/>
      <dgm:spPr/>
      <dgm:t>
        <a:bodyPr/>
        <a:lstStyle/>
        <a:p>
          <a:endParaRPr lang="zh-TW" altLang="en-US" sz="1800"/>
        </a:p>
      </dgm:t>
    </dgm:pt>
    <dgm:pt modelId="{5E6B7BCD-23BF-4B79-BA5F-596A492A6E8E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上車前接機人員同仁確認出入境管理局之管理措施單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9824CD-179D-4EC8-A9B6-2F56119DFA3F}" type="parTrans" cxnId="{E5752852-5007-4944-96B1-BEF45E258DA1}">
      <dgm:prSet/>
      <dgm:spPr/>
      <dgm:t>
        <a:bodyPr/>
        <a:lstStyle/>
        <a:p>
          <a:endParaRPr lang="zh-TW" altLang="en-US" sz="1800"/>
        </a:p>
      </dgm:t>
    </dgm:pt>
    <dgm:pt modelId="{184F7014-7266-400C-9F8E-D62C6869E988}" type="sibTrans" cxnId="{E5752852-5007-4944-96B1-BEF45E258DA1}">
      <dgm:prSet/>
      <dgm:spPr/>
      <dgm:t>
        <a:bodyPr/>
        <a:lstStyle/>
        <a:p>
          <a:endParaRPr lang="zh-TW" altLang="en-US" sz="1800"/>
        </a:p>
      </dgm:t>
    </dgm:pt>
    <dgm:pt modelId="{40873392-58E3-4B5A-983E-0C5DA2B62CF8}">
      <dgm:prSet phldrT="[文字]" custT="1"/>
      <dgm:spPr>
        <a:solidFill>
          <a:srgbClr val="70330A"/>
        </a:solidFill>
      </dgm:spPr>
      <dgm:t>
        <a:bodyPr/>
        <a:lstStyle/>
        <a:p>
          <a:pPr algn="l"/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12.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總務處進行清潔消毒工作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6EC19F-571B-472C-93CF-8A447F5E0D80}" type="parTrans" cxnId="{4FDB1E81-C47F-4BCC-95BE-BC24C6CA6CE2}">
      <dgm:prSet/>
      <dgm:spPr/>
      <dgm:t>
        <a:bodyPr/>
        <a:lstStyle/>
        <a:p>
          <a:endParaRPr lang="zh-TW" altLang="en-US" sz="1200"/>
        </a:p>
      </dgm:t>
    </dgm:pt>
    <dgm:pt modelId="{1DD67D0A-DAA4-414A-909C-D6C072CB03AE}" type="sibTrans" cxnId="{4FDB1E81-C47F-4BCC-95BE-BC24C6CA6CE2}">
      <dgm:prSet/>
      <dgm:spPr/>
      <dgm:t>
        <a:bodyPr/>
        <a:lstStyle/>
        <a:p>
          <a:endParaRPr lang="zh-TW" altLang="en-US" sz="1200"/>
        </a:p>
      </dgm:t>
    </dgm:pt>
    <dgm:pt modelId="{BC1C1925-C7D8-4679-9BDA-2793A6C353B3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確認居家檢疫通知書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B08A6E-4C73-4098-913B-1C376BBE026B}" type="parTrans" cxnId="{1E0050F1-699A-4780-B20C-4AFC28846E9B}">
      <dgm:prSet/>
      <dgm:spPr/>
      <dgm:t>
        <a:bodyPr/>
        <a:lstStyle/>
        <a:p>
          <a:endParaRPr lang="zh-TW" altLang="en-US" sz="1600"/>
        </a:p>
      </dgm:t>
    </dgm:pt>
    <dgm:pt modelId="{9939B5DD-3F97-48BB-8E91-01A1DD976C34}" type="sibTrans" cxnId="{1E0050F1-699A-4780-B20C-4AFC28846E9B}">
      <dgm:prSet/>
      <dgm:spPr/>
      <dgm:t>
        <a:bodyPr/>
        <a:lstStyle/>
        <a:p>
          <a:endParaRPr lang="zh-TW" altLang="en-US" sz="1600"/>
        </a:p>
      </dgm:t>
    </dgm:pt>
    <dgm:pt modelId="{5496399D-FC5A-42A9-81A6-E98D54094D9C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宿舍房間分配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F42E18-A262-4E08-B341-B5B1EE0E7BFE}" type="parTrans" cxnId="{9D4CD60E-F132-4D02-BF23-384A2766D42E}">
      <dgm:prSet/>
      <dgm:spPr/>
      <dgm:t>
        <a:bodyPr/>
        <a:lstStyle/>
        <a:p>
          <a:endParaRPr lang="zh-TW" altLang="en-US" sz="1600"/>
        </a:p>
      </dgm:t>
    </dgm:pt>
    <dgm:pt modelId="{B2C22AC4-E3BD-4D4B-B403-87B0B94EF83A}" type="sibTrans" cxnId="{9D4CD60E-F132-4D02-BF23-384A2766D42E}">
      <dgm:prSet/>
      <dgm:spPr/>
      <dgm:t>
        <a:bodyPr/>
        <a:lstStyle/>
        <a:p>
          <a:endParaRPr lang="zh-TW" altLang="en-US" sz="1600"/>
        </a:p>
      </dgm:t>
    </dgm:pt>
    <dgm:pt modelId="{BBB8C294-B56B-478E-8766-96C1C7333E9D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通知校安中心準備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F537B5-6843-402A-B975-C07B600EBA61}" type="parTrans" cxnId="{B8CB3B33-BE38-4A79-8922-04D02A9EA6D2}">
      <dgm:prSet/>
      <dgm:spPr/>
      <dgm:t>
        <a:bodyPr/>
        <a:lstStyle/>
        <a:p>
          <a:endParaRPr lang="zh-TW" altLang="en-US" sz="1600"/>
        </a:p>
      </dgm:t>
    </dgm:pt>
    <dgm:pt modelId="{84B0FB52-BD8E-4916-BE3D-A71EB5B04022}" type="sibTrans" cxnId="{B8CB3B33-BE38-4A79-8922-04D02A9EA6D2}">
      <dgm:prSet/>
      <dgm:spPr/>
      <dgm:t>
        <a:bodyPr/>
        <a:lstStyle/>
        <a:p>
          <a:endParaRPr lang="zh-TW" altLang="en-US" sz="1600"/>
        </a:p>
      </dgm:t>
    </dgm:pt>
    <dgm:pt modelId="{DB3033C1-7C1F-4455-A279-695A97D9866B}">
      <dgm:prSet phldrT="[文字]" custT="1"/>
      <dgm:spPr/>
      <dgm:t>
        <a:bodyPr/>
        <a:lstStyle/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從校門進入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4F6BE4-E93D-49B7-8EF7-CFCAEEEB8A48}" type="parTrans" cxnId="{67829A19-EB4F-45D7-B333-97D80A3F3078}">
      <dgm:prSet/>
      <dgm:spPr/>
      <dgm:t>
        <a:bodyPr/>
        <a:lstStyle/>
        <a:p>
          <a:endParaRPr lang="zh-TW" altLang="en-US"/>
        </a:p>
      </dgm:t>
    </dgm:pt>
    <dgm:pt modelId="{4662B021-947E-4EEB-892F-08B6DDB488E0}" type="sibTrans" cxnId="{67829A19-EB4F-45D7-B333-97D80A3F3078}">
      <dgm:prSet/>
      <dgm:spPr/>
      <dgm:t>
        <a:bodyPr/>
        <a:lstStyle/>
        <a:p>
          <a:endParaRPr lang="zh-TW" altLang="en-US"/>
        </a:p>
      </dgm:t>
    </dgm:pt>
    <dgm:pt modelId="{741252BC-1D8A-4464-A253-7B9B33229EAD}">
      <dgm:prSet phldrT="[文字]" custT="1"/>
      <dgm:spPr/>
      <dgm:t>
        <a:bodyPr/>
        <a:lstStyle/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下車點：隔離大樓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1A6E2A-6481-4FCA-A488-7614F06B5ECF}" type="parTrans" cxnId="{19153E04-ED63-40DB-987C-DC0299470EDB}">
      <dgm:prSet/>
      <dgm:spPr/>
      <dgm:t>
        <a:bodyPr/>
        <a:lstStyle/>
        <a:p>
          <a:endParaRPr lang="zh-TW" altLang="en-US"/>
        </a:p>
      </dgm:t>
    </dgm:pt>
    <dgm:pt modelId="{39553C39-CFEA-45AD-BFED-2AF740E5A220}" type="sibTrans" cxnId="{19153E04-ED63-40DB-987C-DC0299470EDB}">
      <dgm:prSet/>
      <dgm:spPr/>
      <dgm:t>
        <a:bodyPr/>
        <a:lstStyle/>
        <a:p>
          <a:endParaRPr lang="zh-TW" altLang="en-US"/>
        </a:p>
      </dgm:t>
    </dgm:pt>
    <dgm:pt modelId="{6D5E64DE-905A-4FF7-A165-6E1A956AB9C2}">
      <dgm:prSet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551391-D641-4098-A051-C1E287E98E2B}" type="parTrans" cxnId="{74598352-B2FF-4648-B834-CE11FE6A74F0}">
      <dgm:prSet/>
      <dgm:spPr/>
      <dgm:t>
        <a:bodyPr/>
        <a:lstStyle/>
        <a:p>
          <a:endParaRPr lang="zh-TW" altLang="en-US"/>
        </a:p>
      </dgm:t>
    </dgm:pt>
    <dgm:pt modelId="{4CCA0E7A-9239-4A22-82CD-98CAF944A36A}" type="sibTrans" cxnId="{74598352-B2FF-4648-B834-CE11FE6A74F0}">
      <dgm:prSet/>
      <dgm:spPr/>
      <dgm:t>
        <a:bodyPr/>
        <a:lstStyle/>
        <a:p>
          <a:endParaRPr lang="zh-TW" altLang="en-US"/>
        </a:p>
      </dgm:t>
    </dgm:pt>
    <dgm:pt modelId="{3A480C6E-6FF6-4049-921D-8DE5AFCFEEF0}">
      <dgm:prSet phldrT="[文字]" custT="1"/>
      <dgm:spPr>
        <a:solidFill>
          <a:srgbClr val="CC5700"/>
        </a:solidFill>
      </dgm:spPr>
      <dgm:t>
        <a:bodyPr/>
        <a:lstStyle/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各單位分工請參閱「居家檢疫宿舍管理措施」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98D037-727D-4768-9F95-87E1B6A5DDDC}" type="parTrans" cxnId="{31586461-80E7-44AD-BD20-A8D988D10571}">
      <dgm:prSet/>
      <dgm:spPr/>
      <dgm:t>
        <a:bodyPr/>
        <a:lstStyle/>
        <a:p>
          <a:endParaRPr lang="zh-TW" altLang="en-US"/>
        </a:p>
      </dgm:t>
    </dgm:pt>
    <dgm:pt modelId="{CD51C144-4265-41ED-9FF4-B697CC0C2880}" type="sibTrans" cxnId="{31586461-80E7-44AD-BD20-A8D988D10571}">
      <dgm:prSet/>
      <dgm:spPr/>
      <dgm:t>
        <a:bodyPr/>
        <a:lstStyle/>
        <a:p>
          <a:endParaRPr lang="zh-TW" altLang="en-US"/>
        </a:p>
      </dgm:t>
    </dgm:pt>
    <dgm:pt modelId="{9F26C932-51CA-421B-AB7A-5D521B357542}">
      <dgm:prSet phldrT="[文字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準備出發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EA1A47-6E7B-4783-B532-1B55F84A39AE}" type="sibTrans" cxnId="{2F8B914F-1D38-4D94-B954-EB6F30B63E71}">
      <dgm:prSet custT="1"/>
      <dgm:spPr/>
      <dgm:t>
        <a:bodyPr/>
        <a:lstStyle/>
        <a:p>
          <a:endParaRPr lang="zh-TW" altLang="en-US" sz="2400"/>
        </a:p>
      </dgm:t>
    </dgm:pt>
    <dgm:pt modelId="{B48ADEA7-1A55-4D2E-A387-CD4ED0715CBE}" type="parTrans" cxnId="{2F8B914F-1D38-4D94-B954-EB6F30B63E71}">
      <dgm:prSet/>
      <dgm:spPr/>
      <dgm:t>
        <a:bodyPr/>
        <a:lstStyle/>
        <a:p>
          <a:endParaRPr lang="zh-TW" altLang="en-US" sz="1600"/>
        </a:p>
      </dgm:t>
    </dgm:pt>
    <dgm:pt modelId="{C6468D76-C6EC-43FF-B9B8-B2E7385C58EE}">
      <dgm:prSet phldrT="[文字]" custT="1"/>
      <dgm:spPr/>
      <dgm:t>
        <a:bodyPr/>
        <a:lstStyle/>
        <a:p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安置同學至所分配宿舍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F4EBFD-DD78-499A-ACA5-A93021D2031C}" type="sibTrans" cxnId="{9BC89DBF-D3F8-41D0-B4B3-725250E6C78D}">
      <dgm:prSet/>
      <dgm:spPr/>
      <dgm:t>
        <a:bodyPr/>
        <a:lstStyle/>
        <a:p>
          <a:endParaRPr lang="zh-TW" altLang="en-US" sz="1600"/>
        </a:p>
      </dgm:t>
    </dgm:pt>
    <dgm:pt modelId="{A921F5E5-289E-4004-93A0-B8E5D1327180}" type="parTrans" cxnId="{9BC89DBF-D3F8-41D0-B4B3-725250E6C78D}">
      <dgm:prSet/>
      <dgm:spPr/>
      <dgm:t>
        <a:bodyPr/>
        <a:lstStyle/>
        <a:p>
          <a:endParaRPr lang="zh-TW" altLang="en-US" sz="1600"/>
        </a:p>
      </dgm:t>
    </dgm:pt>
    <dgm:pt modelId="{61CC698D-051D-4B20-9C55-A826C9D595C6}">
      <dgm:prSet phldrT="[文字]" custT="1"/>
      <dgm:spPr>
        <a:solidFill>
          <a:srgbClr val="963200"/>
        </a:solidFill>
      </dgm:spPr>
      <dgm:t>
        <a:bodyPr/>
        <a:lstStyle/>
        <a:p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寢具與備品由環安中心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按標準程序銷毀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AE8739-650A-4051-B673-AC4D645F2E4B}" type="parTrans" cxnId="{17BF5C42-DC48-4919-ABC4-0DC50B555D60}">
      <dgm:prSet/>
      <dgm:spPr/>
      <dgm:t>
        <a:bodyPr/>
        <a:lstStyle/>
        <a:p>
          <a:endParaRPr lang="zh-TW" altLang="en-US"/>
        </a:p>
      </dgm:t>
    </dgm:pt>
    <dgm:pt modelId="{47A9C79F-B06F-4D26-B850-7D084926CBDF}" type="sibTrans" cxnId="{17BF5C42-DC48-4919-ABC4-0DC50B555D60}">
      <dgm:prSet/>
      <dgm:spPr/>
      <dgm:t>
        <a:bodyPr/>
        <a:lstStyle/>
        <a:p>
          <a:endParaRPr lang="zh-TW" altLang="en-US"/>
        </a:p>
      </dgm:t>
    </dgm:pt>
    <dgm:pt modelId="{B04C656D-9CB4-433E-AEA4-6C09368AC9BD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專車接送、安全宣導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94A9D-AC7C-4C50-B23C-BFB4B9DB6402}" type="parTrans" cxnId="{F6542725-CD05-4BC4-9399-53D493B62F9B}">
      <dgm:prSet/>
      <dgm:spPr/>
      <dgm:t>
        <a:bodyPr/>
        <a:lstStyle/>
        <a:p>
          <a:endParaRPr lang="zh-TW" altLang="en-US"/>
        </a:p>
      </dgm:t>
    </dgm:pt>
    <dgm:pt modelId="{88D14425-14CA-4E7F-B303-8CE01F33E824}" type="sibTrans" cxnId="{F6542725-CD05-4BC4-9399-53D493B62F9B}">
      <dgm:prSet/>
      <dgm:spPr/>
      <dgm:t>
        <a:bodyPr/>
        <a:lstStyle/>
        <a:p>
          <a:endParaRPr lang="zh-TW" altLang="en-US"/>
        </a:p>
      </dgm:t>
    </dgm:pt>
    <dgm:pt modelId="{7E2E2353-65C5-487D-BC82-5B7E41F54062}">
      <dgm:prSet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住宿由接車人員引導入房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54F46E-692E-4605-8F01-FD4FD58B2C33}" type="parTrans" cxnId="{18A2B04B-5321-430B-A827-6C7CB4EAF596}">
      <dgm:prSet/>
      <dgm:spPr/>
      <dgm:t>
        <a:bodyPr/>
        <a:lstStyle/>
        <a:p>
          <a:endParaRPr lang="zh-TW" altLang="en-US"/>
        </a:p>
      </dgm:t>
    </dgm:pt>
    <dgm:pt modelId="{1E74B7B0-D8EA-4B52-9059-74F4A1EF05FB}" type="sibTrans" cxnId="{18A2B04B-5321-430B-A827-6C7CB4EAF596}">
      <dgm:prSet/>
      <dgm:spPr/>
      <dgm:t>
        <a:bodyPr/>
        <a:lstStyle/>
        <a:p>
          <a:endParaRPr lang="zh-TW" altLang="en-US"/>
        </a:p>
      </dgm:t>
    </dgm:pt>
    <dgm:pt modelId="{6C656B50-C959-415F-A960-746976F2A9CC}" type="pres">
      <dgm:prSet presAssocID="{73CF2216-1326-4EE5-A923-48A79E4F05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C827C7-CE0C-44BF-88C5-9C8947323A5E}" type="pres">
      <dgm:prSet presAssocID="{2AB4AEBB-7B9A-4583-BEF5-B8E47760A3B2}" presName="node" presStyleLbl="node1" presStyleIdx="0" presStyleCnt="12" custScaleX="121700" custScaleY="220539" custLinFactNeighborX="-2338" custLinFactNeighborY="542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7E84FC-CB1D-497C-9626-235306C1FB1D}" type="pres">
      <dgm:prSet presAssocID="{4BB3AC9E-8E70-454D-A44F-3763F5CF8762}" presName="sibTrans" presStyleLbl="sibTrans2D1" presStyleIdx="0" presStyleCnt="11"/>
      <dgm:spPr/>
      <dgm:t>
        <a:bodyPr/>
        <a:lstStyle/>
        <a:p>
          <a:endParaRPr lang="zh-TW" altLang="en-US"/>
        </a:p>
      </dgm:t>
    </dgm:pt>
    <dgm:pt modelId="{A1B331EC-ECEA-4C56-887B-713724E09649}" type="pres">
      <dgm:prSet presAssocID="{4BB3AC9E-8E70-454D-A44F-3763F5CF8762}" presName="connectorText" presStyleLbl="sibTrans2D1" presStyleIdx="0" presStyleCnt="11"/>
      <dgm:spPr/>
      <dgm:t>
        <a:bodyPr/>
        <a:lstStyle/>
        <a:p>
          <a:endParaRPr lang="zh-TW" altLang="en-US"/>
        </a:p>
      </dgm:t>
    </dgm:pt>
    <dgm:pt modelId="{5A72F3D3-172E-4853-A2F4-06124E1216E1}" type="pres">
      <dgm:prSet presAssocID="{4ACCAD7F-E387-41B4-9F4E-8085193449DA}" presName="node" presStyleLbl="node1" presStyleIdx="1" presStyleCnt="12" custScaleX="138332" custScaleY="219362" custLinFactNeighborX="2420" custLinFactNeighborY="897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0E8C4B-FCD4-4F41-84A1-43D36106D902}" type="pres">
      <dgm:prSet presAssocID="{B13A2599-BD84-4263-9E45-C4FEEC6BE723}" presName="sibTrans" presStyleLbl="sibTrans2D1" presStyleIdx="1" presStyleCnt="11"/>
      <dgm:spPr/>
      <dgm:t>
        <a:bodyPr/>
        <a:lstStyle/>
        <a:p>
          <a:endParaRPr lang="zh-TW" altLang="en-US"/>
        </a:p>
      </dgm:t>
    </dgm:pt>
    <dgm:pt modelId="{9F13429A-3A38-4A39-8F90-1D01536EA56B}" type="pres">
      <dgm:prSet presAssocID="{B13A2599-BD84-4263-9E45-C4FEEC6BE723}" presName="connectorText" presStyleLbl="sibTrans2D1" presStyleIdx="1" presStyleCnt="11"/>
      <dgm:spPr/>
      <dgm:t>
        <a:bodyPr/>
        <a:lstStyle/>
        <a:p>
          <a:endParaRPr lang="zh-TW" altLang="en-US"/>
        </a:p>
      </dgm:t>
    </dgm:pt>
    <dgm:pt modelId="{9DE5F029-6AE1-499E-B742-FD151499790A}" type="pres">
      <dgm:prSet presAssocID="{9F26C932-51CA-421B-AB7A-5D521B357542}" presName="node" presStyleLbl="node1" presStyleIdx="2" presStyleCnt="12" custScaleX="81762" custLinFactNeighborX="-3110" custLinFactNeighborY="704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B356E9-766D-4568-B6C5-D1FE76D1A631}" type="pres">
      <dgm:prSet presAssocID="{C9EA1A47-6E7B-4783-B532-1B55F84A39AE}" presName="sibTrans" presStyleLbl="sibTrans2D1" presStyleIdx="2" presStyleCnt="11"/>
      <dgm:spPr/>
      <dgm:t>
        <a:bodyPr/>
        <a:lstStyle/>
        <a:p>
          <a:endParaRPr lang="zh-TW" altLang="en-US"/>
        </a:p>
      </dgm:t>
    </dgm:pt>
    <dgm:pt modelId="{F4B1B3D5-7971-4DB8-98F5-A11A4FB88003}" type="pres">
      <dgm:prSet presAssocID="{C9EA1A47-6E7B-4783-B532-1B55F84A39AE}" presName="connectorText" presStyleLbl="sibTrans2D1" presStyleIdx="2" presStyleCnt="11"/>
      <dgm:spPr/>
      <dgm:t>
        <a:bodyPr/>
        <a:lstStyle/>
        <a:p>
          <a:endParaRPr lang="zh-TW" altLang="en-US"/>
        </a:p>
      </dgm:t>
    </dgm:pt>
    <dgm:pt modelId="{39FC09FD-AB32-407C-AF1F-3D56D56FDFE9}" type="pres">
      <dgm:prSet presAssocID="{9C07F636-AF2F-419E-8024-EC7C81D16539}" presName="node" presStyleLbl="node1" presStyleIdx="3" presStyleCnt="12" custScaleX="115708" custScaleY="207418" custLinFactNeighborX="-667" custLinFactNeighborY="63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73C17-B0F4-40A2-857B-F8943EBC4D40}" type="pres">
      <dgm:prSet presAssocID="{34F44FC0-50B2-4B36-8418-F9079D122085}" presName="sibTrans" presStyleLbl="sibTrans2D1" presStyleIdx="3" presStyleCnt="11"/>
      <dgm:spPr/>
      <dgm:t>
        <a:bodyPr/>
        <a:lstStyle/>
        <a:p>
          <a:endParaRPr lang="zh-TW" altLang="en-US"/>
        </a:p>
      </dgm:t>
    </dgm:pt>
    <dgm:pt modelId="{397D94E4-73AF-44FF-A475-B4670032E3B5}" type="pres">
      <dgm:prSet presAssocID="{34F44FC0-50B2-4B36-8418-F9079D122085}" presName="connectorText" presStyleLbl="sibTrans2D1" presStyleIdx="3" presStyleCnt="11"/>
      <dgm:spPr/>
      <dgm:t>
        <a:bodyPr/>
        <a:lstStyle/>
        <a:p>
          <a:endParaRPr lang="zh-TW" altLang="en-US"/>
        </a:p>
      </dgm:t>
    </dgm:pt>
    <dgm:pt modelId="{0DD0985D-429F-47F0-9E33-5EB8EB3AB62F}" type="pres">
      <dgm:prSet presAssocID="{3979FD39-CD55-4E77-8FA4-C25B08617574}" presName="node" presStyleLbl="node1" presStyleIdx="4" presStyleCnt="12" custScaleX="112231" custScaleY="150849" custLinFactNeighborX="1210" custLinFactNeighborY="262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39E097-986E-4E58-A9F7-0219B257DA99}" type="pres">
      <dgm:prSet presAssocID="{AE271BE3-ADEA-47BC-9A6E-4A4AF9B63F9F}" presName="sibTrans" presStyleLbl="sibTrans2D1" presStyleIdx="4" presStyleCnt="11"/>
      <dgm:spPr/>
      <dgm:t>
        <a:bodyPr/>
        <a:lstStyle/>
        <a:p>
          <a:endParaRPr lang="zh-TW" altLang="en-US"/>
        </a:p>
      </dgm:t>
    </dgm:pt>
    <dgm:pt modelId="{76306E67-73D2-4B44-B0A8-BCA28B29745A}" type="pres">
      <dgm:prSet presAssocID="{AE271BE3-ADEA-47BC-9A6E-4A4AF9B63F9F}" presName="connectorText" presStyleLbl="sibTrans2D1" presStyleIdx="4" presStyleCnt="11"/>
      <dgm:spPr/>
      <dgm:t>
        <a:bodyPr/>
        <a:lstStyle/>
        <a:p>
          <a:endParaRPr lang="zh-TW" altLang="en-US"/>
        </a:p>
      </dgm:t>
    </dgm:pt>
    <dgm:pt modelId="{40238D3E-680A-49F9-A2D6-8D5776A9EB6F}" type="pres">
      <dgm:prSet presAssocID="{5094D7DF-629B-49F3-887C-9A453749BECA}" presName="node" presStyleLbl="node1" presStyleIdx="5" presStyleCnt="12" custScaleX="107166" custScaleY="147991" custLinFactNeighborX="13" custLinFactNeighborY="182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113E7C-6066-4B90-9DFA-10D9919FDD10}" type="pres">
      <dgm:prSet presAssocID="{22F03212-7FF5-474F-A6FB-967218EC0184}" presName="sibTrans" presStyleLbl="sibTrans2D1" presStyleIdx="5" presStyleCnt="11"/>
      <dgm:spPr/>
      <dgm:t>
        <a:bodyPr/>
        <a:lstStyle/>
        <a:p>
          <a:endParaRPr lang="zh-TW" altLang="en-US"/>
        </a:p>
      </dgm:t>
    </dgm:pt>
    <dgm:pt modelId="{D7F59DB0-42BE-452A-AC5F-87A7323196A9}" type="pres">
      <dgm:prSet presAssocID="{22F03212-7FF5-474F-A6FB-967218EC0184}" presName="connectorText" presStyleLbl="sibTrans2D1" presStyleIdx="5" presStyleCnt="11"/>
      <dgm:spPr/>
      <dgm:t>
        <a:bodyPr/>
        <a:lstStyle/>
        <a:p>
          <a:endParaRPr lang="zh-TW" altLang="en-US"/>
        </a:p>
      </dgm:t>
    </dgm:pt>
    <dgm:pt modelId="{B58A2A65-3965-4623-AAEA-58A8FF476A09}" type="pres">
      <dgm:prSet presAssocID="{27724E3D-3A8D-4008-B5DF-C2C4EF758EE0}" presName="node" presStyleLbl="node1" presStyleIdx="6" presStyleCnt="12" custScaleX="107166" custScaleY="162607" custLinFactNeighborX="-3241" custLinFactNeighborY="27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BF4FC7-6A1B-400C-906E-CB6F3E03E24C}" type="pres">
      <dgm:prSet presAssocID="{DEDC3B7D-07AD-4D6B-A1FD-F128194FBAAE}" presName="sibTrans" presStyleLbl="sibTrans2D1" presStyleIdx="6" presStyleCnt="11"/>
      <dgm:spPr/>
      <dgm:t>
        <a:bodyPr/>
        <a:lstStyle/>
        <a:p>
          <a:endParaRPr lang="zh-TW" altLang="en-US"/>
        </a:p>
      </dgm:t>
    </dgm:pt>
    <dgm:pt modelId="{BB947F30-455E-4C4A-BD0B-EF11902A6A94}" type="pres">
      <dgm:prSet presAssocID="{DEDC3B7D-07AD-4D6B-A1FD-F128194FBAAE}" presName="connectorText" presStyleLbl="sibTrans2D1" presStyleIdx="6" presStyleCnt="11"/>
      <dgm:spPr/>
      <dgm:t>
        <a:bodyPr/>
        <a:lstStyle/>
        <a:p>
          <a:endParaRPr lang="zh-TW" altLang="en-US"/>
        </a:p>
      </dgm:t>
    </dgm:pt>
    <dgm:pt modelId="{E82BF4F9-9D59-4E4F-92CD-2D7F3B716B92}" type="pres">
      <dgm:prSet presAssocID="{CA2B404B-378B-40D0-9C03-BF26B5ADCFEB}" presName="node" presStyleLbl="node1" presStyleIdx="7" presStyleCnt="12" custScaleX="135764" custScaleY="235099" custLinFactNeighborX="2487" custLinFactNeighborY="14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BAB9D2-FCC7-4203-9963-E6B58D667CAF}" type="pres">
      <dgm:prSet presAssocID="{34611B57-0379-47DF-BF8C-18A6F2A4879B}" presName="sibTrans" presStyleLbl="sibTrans2D1" presStyleIdx="7" presStyleCnt="11"/>
      <dgm:spPr/>
      <dgm:t>
        <a:bodyPr/>
        <a:lstStyle/>
        <a:p>
          <a:endParaRPr lang="zh-TW" altLang="en-US"/>
        </a:p>
      </dgm:t>
    </dgm:pt>
    <dgm:pt modelId="{0B9E0EF5-4FF5-43E6-83AF-91CD28267089}" type="pres">
      <dgm:prSet presAssocID="{34611B57-0379-47DF-BF8C-18A6F2A4879B}" presName="connectorText" presStyleLbl="sibTrans2D1" presStyleIdx="7" presStyleCnt="11"/>
      <dgm:spPr/>
      <dgm:t>
        <a:bodyPr/>
        <a:lstStyle/>
        <a:p>
          <a:endParaRPr lang="zh-TW" altLang="en-US"/>
        </a:p>
      </dgm:t>
    </dgm:pt>
    <dgm:pt modelId="{73BD4C01-D0A1-4B9C-8B1B-565FE1664D08}" type="pres">
      <dgm:prSet presAssocID="{204C0694-66BA-4818-9630-26662AA1D018}" presName="node" presStyleLbl="node1" presStyleIdx="8" presStyleCnt="12" custScaleX="119902" custScaleY="228125" custLinFactNeighborX="4871" custLinFactNeighborY="-436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FD4B80-9C63-4A32-BBDC-841C1E1615F2}" type="pres">
      <dgm:prSet presAssocID="{7AB02FEB-EE3F-425D-ADB5-35FBDFD4E72E}" presName="sibTrans" presStyleLbl="sibTrans2D1" presStyleIdx="8" presStyleCnt="11"/>
      <dgm:spPr/>
      <dgm:t>
        <a:bodyPr/>
        <a:lstStyle/>
        <a:p>
          <a:endParaRPr lang="zh-TW" altLang="en-US"/>
        </a:p>
      </dgm:t>
    </dgm:pt>
    <dgm:pt modelId="{C62E5D67-5C72-4F77-991A-C41B3CC78F80}" type="pres">
      <dgm:prSet presAssocID="{7AB02FEB-EE3F-425D-ADB5-35FBDFD4E72E}" presName="connectorText" presStyleLbl="sibTrans2D1" presStyleIdx="8" presStyleCnt="11"/>
      <dgm:spPr/>
      <dgm:t>
        <a:bodyPr/>
        <a:lstStyle/>
        <a:p>
          <a:endParaRPr lang="zh-TW" altLang="en-US"/>
        </a:p>
      </dgm:t>
    </dgm:pt>
    <dgm:pt modelId="{E164FA0D-CA87-45E9-A3B3-DA4770ADF6A4}" type="pres">
      <dgm:prSet presAssocID="{DC9A2DA8-6391-40AB-85FC-F7CAAA30FF24}" presName="node" presStyleLbl="node1" presStyleIdx="9" presStyleCnt="12" custScaleX="142158" custScaleY="248673" custLinFactNeighborY="-21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C817F-7F06-414E-B5DE-E6FB8C3CB02B}" type="pres">
      <dgm:prSet presAssocID="{AA0501E9-BE95-4E08-945A-FAC58A1F19ED}" presName="sibTrans" presStyleLbl="sibTrans2D1" presStyleIdx="9" presStyleCnt="11"/>
      <dgm:spPr/>
      <dgm:t>
        <a:bodyPr/>
        <a:lstStyle/>
        <a:p>
          <a:endParaRPr lang="zh-TW" altLang="en-US"/>
        </a:p>
      </dgm:t>
    </dgm:pt>
    <dgm:pt modelId="{66BDD981-C8EA-431D-BE77-936E3A4A1C98}" type="pres">
      <dgm:prSet presAssocID="{AA0501E9-BE95-4E08-945A-FAC58A1F19ED}" presName="connectorText" presStyleLbl="sibTrans2D1" presStyleIdx="9" presStyleCnt="11"/>
      <dgm:spPr/>
      <dgm:t>
        <a:bodyPr/>
        <a:lstStyle/>
        <a:p>
          <a:endParaRPr lang="zh-TW" altLang="en-US"/>
        </a:p>
      </dgm:t>
    </dgm:pt>
    <dgm:pt modelId="{8282896F-1AFF-4E68-B7ED-BBFE92F98311}" type="pres">
      <dgm:prSet presAssocID="{28E4F894-FF32-40A3-8F86-A60275958CF0}" presName="node" presStyleLbl="node1" presStyleIdx="10" presStyleCnt="12" custScaleX="178222" custScaleY="259459" custLinFactNeighborX="2420" custLinFactNeighborY="-353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8FF301-54FF-4EA3-A302-00DE347824BF}" type="pres">
      <dgm:prSet presAssocID="{CE10BC01-5DB0-4843-B495-D11DB8B264D0}" presName="sibTrans" presStyleLbl="sibTrans2D1" presStyleIdx="10" presStyleCnt="11"/>
      <dgm:spPr/>
      <dgm:t>
        <a:bodyPr/>
        <a:lstStyle/>
        <a:p>
          <a:endParaRPr lang="zh-TW" altLang="en-US"/>
        </a:p>
      </dgm:t>
    </dgm:pt>
    <dgm:pt modelId="{6C6E1A60-443F-4D1E-A2F7-F3606318F008}" type="pres">
      <dgm:prSet presAssocID="{CE10BC01-5DB0-4843-B495-D11DB8B264D0}" presName="connectorText" presStyleLbl="sibTrans2D1" presStyleIdx="10" presStyleCnt="11"/>
      <dgm:spPr/>
      <dgm:t>
        <a:bodyPr/>
        <a:lstStyle/>
        <a:p>
          <a:endParaRPr lang="zh-TW" altLang="en-US"/>
        </a:p>
      </dgm:t>
    </dgm:pt>
    <dgm:pt modelId="{234CA353-3CBC-4E11-9909-0FB6D2E8F56D}" type="pres">
      <dgm:prSet presAssocID="{40873392-58E3-4B5A-983E-0C5DA2B62CF8}" presName="node" presStyleLbl="node1" presStyleIdx="11" presStyleCnt="12" custScaleY="162584" custLinFactNeighborX="-1365" custLinFactNeighborY="-452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3E4CD8-E6EC-45CB-9F42-6811F91E3F55}" type="presOf" srcId="{204C0694-66BA-4818-9630-26662AA1D018}" destId="{73BD4C01-D0A1-4B9C-8B1B-565FE1664D08}" srcOrd="0" destOrd="0" presId="urn:microsoft.com/office/officeart/2005/8/layout/process5"/>
    <dgm:cxn modelId="{822D5C67-1A72-4C19-808C-8CB78CB36EC9}" type="presOf" srcId="{5094D7DF-629B-49F3-887C-9A453749BECA}" destId="{40238D3E-680A-49F9-A2D6-8D5776A9EB6F}" srcOrd="0" destOrd="0" presId="urn:microsoft.com/office/officeart/2005/8/layout/process5"/>
    <dgm:cxn modelId="{46361E12-41A7-4C4C-8D3F-E4168C98081D}" type="presOf" srcId="{2AB4AEBB-7B9A-4583-BEF5-B8E47760A3B2}" destId="{50C827C7-CE0C-44BF-88C5-9C8947323A5E}" srcOrd="0" destOrd="0" presId="urn:microsoft.com/office/officeart/2005/8/layout/process5"/>
    <dgm:cxn modelId="{35A321BA-9694-44BC-B4DB-5C6636404821}" type="presOf" srcId="{36BCD134-89B9-484E-80BB-20F55AAE1405}" destId="{50C827C7-CE0C-44BF-88C5-9C8947323A5E}" srcOrd="0" destOrd="2" presId="urn:microsoft.com/office/officeart/2005/8/layout/process5"/>
    <dgm:cxn modelId="{D30120CA-7FFB-4DC6-8038-C69C908D8B0F}" srcId="{73CF2216-1326-4EE5-A923-48A79E4F0548}" destId="{3979FD39-CD55-4E77-8FA4-C25B08617574}" srcOrd="4" destOrd="0" parTransId="{B83ACD2C-3C72-4E46-9097-F5F7615617B6}" sibTransId="{AE271BE3-ADEA-47BC-9A6E-4A4AF9B63F9F}"/>
    <dgm:cxn modelId="{D370F283-3D9F-4512-9559-5D63DF5E8CA1}" type="presOf" srcId="{6D5E64DE-905A-4FF7-A165-6E1A956AB9C2}" destId="{B58A2A65-3965-4623-AAEA-58A8FF476A09}" srcOrd="0" destOrd="1" presId="urn:microsoft.com/office/officeart/2005/8/layout/process5"/>
    <dgm:cxn modelId="{39FB1C04-DF95-4B91-9364-8706EF9F065D}" type="presOf" srcId="{4ACCAD7F-E387-41B4-9F4E-8085193449DA}" destId="{5A72F3D3-172E-4853-A2F4-06124E1216E1}" srcOrd="0" destOrd="0" presId="urn:microsoft.com/office/officeart/2005/8/layout/process5"/>
    <dgm:cxn modelId="{9B209711-6B95-40E5-8DE7-745CEE20142B}" srcId="{DC9A2DA8-6391-40AB-85FC-F7CAAA30FF24}" destId="{6C7EF465-8542-4D74-9527-F44AA228F0D4}" srcOrd="0" destOrd="0" parTransId="{D75ACDA9-4CC1-426E-9DCF-7DE3BC54D944}" sibTransId="{40E4F707-A172-4073-8599-E1639D08761C}"/>
    <dgm:cxn modelId="{E0E54556-0CE6-4C6A-9E9F-FF989E0375CA}" type="presOf" srcId="{9C07F636-AF2F-419E-8024-EC7C81D16539}" destId="{39FC09FD-AB32-407C-AF1F-3D56D56FDFE9}" srcOrd="0" destOrd="0" presId="urn:microsoft.com/office/officeart/2005/8/layout/process5"/>
    <dgm:cxn modelId="{1D133696-6A13-4770-A983-0116D211A4CD}" type="presOf" srcId="{22F03212-7FF5-474F-A6FB-967218EC0184}" destId="{88113E7C-6066-4B90-9DFA-10D9919FDD10}" srcOrd="0" destOrd="0" presId="urn:microsoft.com/office/officeart/2005/8/layout/process5"/>
    <dgm:cxn modelId="{D9D51C07-7157-4D26-8F82-816A1CE9D8D8}" type="presOf" srcId="{7E2E2353-65C5-487D-BC82-5B7E41F54062}" destId="{B58A2A65-3965-4623-AAEA-58A8FF476A09}" srcOrd="0" destOrd="2" presId="urn:microsoft.com/office/officeart/2005/8/layout/process5"/>
    <dgm:cxn modelId="{74598352-B2FF-4648-B834-CE11FE6A74F0}" srcId="{27724E3D-3A8D-4008-B5DF-C2C4EF758EE0}" destId="{6D5E64DE-905A-4FF7-A165-6E1A956AB9C2}" srcOrd="0" destOrd="0" parTransId="{AA551391-D641-4098-A051-C1E287E98E2B}" sibTransId="{4CCA0E7A-9239-4A22-82CD-98CAF944A36A}"/>
    <dgm:cxn modelId="{A9432096-C664-43CC-BEFF-F27AA9102BA4}" type="presOf" srcId="{27724E3D-3A8D-4008-B5DF-C2C4EF758EE0}" destId="{B58A2A65-3965-4623-AAEA-58A8FF476A09}" srcOrd="0" destOrd="0" presId="urn:microsoft.com/office/officeart/2005/8/layout/process5"/>
    <dgm:cxn modelId="{90D3F571-F785-4D17-9191-B7AAB63B5B7C}" srcId="{CA2B404B-378B-40D0-9C03-BF26B5ADCFEB}" destId="{B38FBA9F-8BB3-4928-9D34-1A955A680845}" srcOrd="0" destOrd="0" parTransId="{3440D9C9-78F5-4DE5-B8CB-67EB354B616E}" sibTransId="{698A7044-1096-46EF-A910-B1B1F28FCF9D}"/>
    <dgm:cxn modelId="{19153E04-ED63-40DB-987C-DC0299470EDB}" srcId="{5094D7DF-629B-49F3-887C-9A453749BECA}" destId="{741252BC-1D8A-4464-A253-7B9B33229EAD}" srcOrd="1" destOrd="0" parTransId="{0A1A6E2A-6481-4FCA-A488-7614F06B5ECF}" sibTransId="{39553C39-CFEA-45AD-BFED-2AF740E5A220}"/>
    <dgm:cxn modelId="{AA1E6644-8A98-4962-A262-A34297E379CA}" type="presOf" srcId="{741252BC-1D8A-4464-A253-7B9B33229EAD}" destId="{40238D3E-680A-49F9-A2D6-8D5776A9EB6F}" srcOrd="0" destOrd="2" presId="urn:microsoft.com/office/officeart/2005/8/layout/process5"/>
    <dgm:cxn modelId="{8086549A-6186-453F-B93E-CCE68D1F85B5}" type="presOf" srcId="{7AB02FEB-EE3F-425D-ADB5-35FBDFD4E72E}" destId="{C62E5D67-5C72-4F77-991A-C41B3CC78F80}" srcOrd="1" destOrd="0" presId="urn:microsoft.com/office/officeart/2005/8/layout/process5"/>
    <dgm:cxn modelId="{67829A19-EB4F-45D7-B333-97D80A3F3078}" srcId="{5094D7DF-629B-49F3-887C-9A453749BECA}" destId="{DB3033C1-7C1F-4455-A279-695A97D9866B}" srcOrd="0" destOrd="0" parTransId="{F34F6BE4-E93D-49B7-8EF7-CFCAEEEB8A48}" sibTransId="{4662B021-947E-4EEB-892F-08B6DDB488E0}"/>
    <dgm:cxn modelId="{1F42225D-D289-46D3-82FF-D856D3946305}" srcId="{73CF2216-1326-4EE5-A923-48A79E4F0548}" destId="{5094D7DF-629B-49F3-887C-9A453749BECA}" srcOrd="5" destOrd="0" parTransId="{7A3AF78E-D5D2-426E-B868-CC2F9BEAAE29}" sibTransId="{22F03212-7FF5-474F-A6FB-967218EC0184}"/>
    <dgm:cxn modelId="{9D4CD60E-F132-4D02-BF23-384A2766D42E}" srcId="{4ACCAD7F-E387-41B4-9F4E-8085193449DA}" destId="{5496399D-FC5A-42A9-81A6-E98D54094D9C}" srcOrd="1" destOrd="0" parTransId="{04F42E18-A262-4E08-B341-B5B1EE0E7BFE}" sibTransId="{B2C22AC4-E3BD-4D4B-B403-87B0B94EF83A}"/>
    <dgm:cxn modelId="{F38F8ADC-07CC-492B-903F-A45381EF14B0}" srcId="{73CF2216-1326-4EE5-A923-48A79E4F0548}" destId="{204C0694-66BA-4818-9630-26662AA1D018}" srcOrd="8" destOrd="0" parTransId="{D67000FB-6FEC-471B-BA0D-C1F39005A493}" sibTransId="{7AB02FEB-EE3F-425D-ADB5-35FBDFD4E72E}"/>
    <dgm:cxn modelId="{BE771DC3-A51A-437F-A164-AB2634753162}" srcId="{28E4F894-FF32-40A3-8F86-A60275958CF0}" destId="{E9E3135E-E24C-4274-9590-11D1170AEE55}" srcOrd="0" destOrd="0" parTransId="{EA05AC68-13A0-4FEF-B79B-4BCE703F587D}" sibTransId="{3D27EC5A-006E-4C15-BABD-C54DDBC82EFD}"/>
    <dgm:cxn modelId="{CC63E9BD-8551-4E38-8DEF-2E9DA17DD018}" srcId="{73CF2216-1326-4EE5-A923-48A79E4F0548}" destId="{28E4F894-FF32-40A3-8F86-A60275958CF0}" srcOrd="10" destOrd="0" parTransId="{34638D6B-B6CC-4A01-99B8-2A0030D77F1B}" sibTransId="{CE10BC01-5DB0-4843-B495-D11DB8B264D0}"/>
    <dgm:cxn modelId="{AFD31421-A6FF-42DF-B582-0130CA3C136A}" type="presOf" srcId="{40873392-58E3-4B5A-983E-0C5DA2B62CF8}" destId="{234CA353-3CBC-4E11-9909-0FB6D2E8F56D}" srcOrd="0" destOrd="0" presId="urn:microsoft.com/office/officeart/2005/8/layout/process5"/>
    <dgm:cxn modelId="{6A1F5668-9182-4669-9373-3745E98060A4}" type="presOf" srcId="{61CC698D-051D-4B20-9C55-A826C9D595C6}" destId="{8282896F-1AFF-4E68-B7ED-BBFE92F98311}" srcOrd="0" destOrd="2" presId="urn:microsoft.com/office/officeart/2005/8/layout/process5"/>
    <dgm:cxn modelId="{AD4B3038-1D8B-4397-B1B4-9FBE44AE37C3}" srcId="{73CF2216-1326-4EE5-A923-48A79E4F0548}" destId="{4ACCAD7F-E387-41B4-9F4E-8085193449DA}" srcOrd="1" destOrd="0" parTransId="{53DFCC04-0B0D-495A-A9ED-059EC6BB0E41}" sibTransId="{B13A2599-BD84-4263-9E45-C4FEEC6BE723}"/>
    <dgm:cxn modelId="{A1D69DD8-918A-43F9-8E6F-0D656BDC5367}" type="presOf" srcId="{B38FBA9F-8BB3-4928-9D34-1A955A680845}" destId="{E82BF4F9-9D59-4E4F-92CD-2D7F3B716B92}" srcOrd="0" destOrd="1" presId="urn:microsoft.com/office/officeart/2005/8/layout/process5"/>
    <dgm:cxn modelId="{E94A2D06-EE60-49B1-A3BE-F4C200CCB12D}" type="presOf" srcId="{C6468D76-C6EC-43FF-B9B8-B2E7385C58EE}" destId="{E164FA0D-CA87-45E9-A3B3-DA4770ADF6A4}" srcOrd="0" destOrd="3" presId="urn:microsoft.com/office/officeart/2005/8/layout/process5"/>
    <dgm:cxn modelId="{61925E18-781F-443A-AC92-84CDB13E08A1}" srcId="{73CF2216-1326-4EE5-A923-48A79E4F0548}" destId="{CA2B404B-378B-40D0-9C03-BF26B5ADCFEB}" srcOrd="7" destOrd="0" parTransId="{144D81A5-A1B4-42C5-A49D-C32092B44BD6}" sibTransId="{34611B57-0379-47DF-BF8C-18A6F2A4879B}"/>
    <dgm:cxn modelId="{BE894532-16D0-49CC-A55D-D977328A5B51}" type="presOf" srcId="{E9E3135E-E24C-4274-9590-11D1170AEE55}" destId="{8282896F-1AFF-4E68-B7ED-BBFE92F98311}" srcOrd="0" destOrd="1" presId="urn:microsoft.com/office/officeart/2005/8/layout/process5"/>
    <dgm:cxn modelId="{E5752852-5007-4944-96B1-BEF45E258DA1}" srcId="{3979FD39-CD55-4E77-8FA4-C25B08617574}" destId="{5E6B7BCD-23BF-4B79-BA5F-596A492A6E8E}" srcOrd="0" destOrd="0" parTransId="{B79824CD-179D-4EC8-A9B6-2F56119DFA3F}" sibTransId="{184F7014-7266-400C-9F8E-D62C6869E988}"/>
    <dgm:cxn modelId="{97FC9C56-8752-486B-9286-CBF68D61F84F}" type="presOf" srcId="{B04C656D-9CB4-433E-AEA4-6C09368AC9BD}" destId="{39FC09FD-AB32-407C-AF1F-3D56D56FDFE9}" srcOrd="0" destOrd="2" presId="urn:microsoft.com/office/officeart/2005/8/layout/process5"/>
    <dgm:cxn modelId="{5DD34E03-40D8-45C0-A8A3-0D2568FFC0DE}" type="presOf" srcId="{CE10BC01-5DB0-4843-B495-D11DB8B264D0}" destId="{778FF301-54FF-4EA3-A302-00DE347824BF}" srcOrd="0" destOrd="0" presId="urn:microsoft.com/office/officeart/2005/8/layout/process5"/>
    <dgm:cxn modelId="{18A2B04B-5321-430B-A827-6C7CB4EAF596}" srcId="{27724E3D-3A8D-4008-B5DF-C2C4EF758EE0}" destId="{7E2E2353-65C5-487D-BC82-5B7E41F54062}" srcOrd="1" destOrd="0" parTransId="{3054F46E-692E-4605-8F01-FD4FD58B2C33}" sibTransId="{1E74B7B0-D8EA-4B52-9059-74F4A1EF05FB}"/>
    <dgm:cxn modelId="{54847BC6-6C15-4B94-AC21-D745B1839376}" type="presOf" srcId="{BBB8C294-B56B-478E-8766-96C1C7333E9D}" destId="{5A72F3D3-172E-4853-A2F4-06124E1216E1}" srcOrd="0" destOrd="1" presId="urn:microsoft.com/office/officeart/2005/8/layout/process5"/>
    <dgm:cxn modelId="{4DA5EA41-A609-418F-BC92-34DE6101045A}" type="presOf" srcId="{AE271BE3-ADEA-47BC-9A6E-4A4AF9B63F9F}" destId="{76306E67-73D2-4B44-B0A8-BCA28B29745A}" srcOrd="1" destOrd="0" presId="urn:microsoft.com/office/officeart/2005/8/layout/process5"/>
    <dgm:cxn modelId="{73A26D56-8079-4EA8-A5CC-9E5FFC758508}" type="presOf" srcId="{BB59EF94-DBEA-4CF7-AB14-6AEC0F72EEA4}" destId="{E164FA0D-CA87-45E9-A3B3-DA4770ADF6A4}" srcOrd="0" destOrd="2" presId="urn:microsoft.com/office/officeart/2005/8/layout/process5"/>
    <dgm:cxn modelId="{ED813D6F-3549-4E14-B7E6-B24537CF391A}" type="presOf" srcId="{DEDC3B7D-07AD-4D6B-A1FD-F128194FBAAE}" destId="{BB947F30-455E-4C4A-BD0B-EF11902A6A94}" srcOrd="1" destOrd="0" presId="urn:microsoft.com/office/officeart/2005/8/layout/process5"/>
    <dgm:cxn modelId="{93994924-6FE4-4728-84DB-848BE43A1244}" type="presOf" srcId="{AE271BE3-ADEA-47BC-9A6E-4A4AF9B63F9F}" destId="{9439E097-986E-4E58-A9F7-0219B257DA99}" srcOrd="0" destOrd="0" presId="urn:microsoft.com/office/officeart/2005/8/layout/process5"/>
    <dgm:cxn modelId="{627FC2F0-E26D-4DAF-A536-7200F694D6D2}" type="presOf" srcId="{DEDC3B7D-07AD-4D6B-A1FD-F128194FBAAE}" destId="{A2BF4FC7-6A1B-400C-906E-CB6F3E03E24C}" srcOrd="0" destOrd="0" presId="urn:microsoft.com/office/officeart/2005/8/layout/process5"/>
    <dgm:cxn modelId="{E2ACEF69-35FC-427C-B38F-C14085E5FBBD}" srcId="{CA2B404B-378B-40D0-9C03-BF26B5ADCFEB}" destId="{730AF268-FC2E-4E96-A9BC-F72BB5B5C28D}" srcOrd="1" destOrd="0" parTransId="{25D67C78-697E-43A9-8DE5-B779972AAB62}" sibTransId="{E5D5E2B2-D153-4F3A-A8A7-D863EB175FA3}"/>
    <dgm:cxn modelId="{491E751E-2131-4563-92E9-83B530E2BA4B}" type="presOf" srcId="{AA0501E9-BE95-4E08-945A-FAC58A1F19ED}" destId="{66BDD981-C8EA-431D-BE77-936E3A4A1C98}" srcOrd="1" destOrd="0" presId="urn:microsoft.com/office/officeart/2005/8/layout/process5"/>
    <dgm:cxn modelId="{4FDB1E81-C47F-4BCC-95BE-BC24C6CA6CE2}" srcId="{73CF2216-1326-4EE5-A923-48A79E4F0548}" destId="{40873392-58E3-4B5A-983E-0C5DA2B62CF8}" srcOrd="11" destOrd="0" parTransId="{626EC19F-571B-472C-93CF-8A447F5E0D80}" sibTransId="{1DD67D0A-DAA4-414A-909C-D6C072CB03AE}"/>
    <dgm:cxn modelId="{31586461-80E7-44AD-BD20-A8D988D10571}" srcId="{204C0694-66BA-4818-9630-26662AA1D018}" destId="{3A480C6E-6FF6-4049-921D-8DE5AFCFEEF0}" srcOrd="0" destOrd="0" parTransId="{9198D037-727D-4768-9F95-87E1B6A5DDDC}" sibTransId="{CD51C144-4265-41ED-9FF4-B697CC0C2880}"/>
    <dgm:cxn modelId="{CFBF87B6-F29D-41B5-9636-4972E400E494}" srcId="{73CF2216-1326-4EE5-A923-48A79E4F0548}" destId="{9C07F636-AF2F-419E-8024-EC7C81D16539}" srcOrd="3" destOrd="0" parTransId="{6F783CDC-63E0-4D72-A9D3-533590EEC3E0}" sibTransId="{34F44FC0-50B2-4B36-8418-F9079D122085}"/>
    <dgm:cxn modelId="{6669E6C8-9F14-4C22-BA9F-367C21021105}" type="presOf" srcId="{7AB02FEB-EE3F-425D-ADB5-35FBDFD4E72E}" destId="{01FD4B80-9C63-4A32-BBDC-841C1E1615F2}" srcOrd="0" destOrd="0" presId="urn:microsoft.com/office/officeart/2005/8/layout/process5"/>
    <dgm:cxn modelId="{30315AE6-02D0-44FC-8A65-E58E6EA3F1E7}" type="presOf" srcId="{34611B57-0379-47DF-BF8C-18A6F2A4879B}" destId="{0B9E0EF5-4FF5-43E6-83AF-91CD28267089}" srcOrd="1" destOrd="0" presId="urn:microsoft.com/office/officeart/2005/8/layout/process5"/>
    <dgm:cxn modelId="{D6F9FF2D-2C98-4603-AEE0-1C2E35E39C05}" type="presOf" srcId="{C9EA1A47-6E7B-4783-B532-1B55F84A39AE}" destId="{F4B1B3D5-7971-4DB8-98F5-A11A4FB88003}" srcOrd="1" destOrd="0" presId="urn:microsoft.com/office/officeart/2005/8/layout/process5"/>
    <dgm:cxn modelId="{70634CF5-C0B0-491C-8281-D034FDD37D8D}" srcId="{2AB4AEBB-7B9A-4583-BEF5-B8E47760A3B2}" destId="{C0160EB5-3823-4109-B2AE-AD1807F8BB48}" srcOrd="0" destOrd="0" parTransId="{F3FEA673-3614-45B2-8C87-435920207355}" sibTransId="{45C5FBD5-BE45-4B86-ABC7-08AF207B5841}"/>
    <dgm:cxn modelId="{2F8B914F-1D38-4D94-B954-EB6F30B63E71}" srcId="{73CF2216-1326-4EE5-A923-48A79E4F0548}" destId="{9F26C932-51CA-421B-AB7A-5D521B357542}" srcOrd="2" destOrd="0" parTransId="{B48ADEA7-1A55-4D2E-A387-CD4ED0715CBE}" sibTransId="{C9EA1A47-6E7B-4783-B532-1B55F84A39AE}"/>
    <dgm:cxn modelId="{660D5A90-E574-4C14-B347-59223C8374DF}" srcId="{2AB4AEBB-7B9A-4583-BEF5-B8E47760A3B2}" destId="{36BCD134-89B9-484E-80BB-20F55AAE1405}" srcOrd="1" destOrd="0" parTransId="{F8D45915-0FC8-4CED-AF2D-63388AA5555F}" sibTransId="{A2D211EC-F575-4AA9-99D0-88692687DC4D}"/>
    <dgm:cxn modelId="{EBDCAD51-B8B9-40B4-BA93-121C139E64E5}" type="presOf" srcId="{4BB3AC9E-8E70-454D-A44F-3763F5CF8762}" destId="{B77E84FC-CB1D-497C-9626-235306C1FB1D}" srcOrd="0" destOrd="0" presId="urn:microsoft.com/office/officeart/2005/8/layout/process5"/>
    <dgm:cxn modelId="{88C1CF90-0C6B-40B0-8173-32A7C994796F}" type="presOf" srcId="{34F44FC0-50B2-4B36-8418-F9079D122085}" destId="{AE273C17-B0F4-40A2-857B-F8943EBC4D40}" srcOrd="0" destOrd="0" presId="urn:microsoft.com/office/officeart/2005/8/layout/process5"/>
    <dgm:cxn modelId="{4D42EF43-C4CD-4204-AC4A-7CBC2436D3B1}" type="presOf" srcId="{DB3033C1-7C1F-4455-A279-695A97D9866B}" destId="{40238D3E-680A-49F9-A2D6-8D5776A9EB6F}" srcOrd="0" destOrd="1" presId="urn:microsoft.com/office/officeart/2005/8/layout/process5"/>
    <dgm:cxn modelId="{F6542725-CD05-4BC4-9399-53D493B62F9B}" srcId="{9C07F636-AF2F-419E-8024-EC7C81D16539}" destId="{B04C656D-9CB4-433E-AEA4-6C09368AC9BD}" srcOrd="1" destOrd="0" parTransId="{66C94A9D-AC7C-4C50-B23C-BFB4B9DB6402}" sibTransId="{88D14425-14CA-4E7F-B303-8CE01F33E824}"/>
    <dgm:cxn modelId="{694F1D36-39F2-4D83-91F8-8DBB887D5C3E}" srcId="{73CF2216-1326-4EE5-A923-48A79E4F0548}" destId="{27724E3D-3A8D-4008-B5DF-C2C4EF758EE0}" srcOrd="6" destOrd="0" parTransId="{1E3BE4C5-923C-4217-8108-9B076F933E6F}" sibTransId="{DEDC3B7D-07AD-4D6B-A1FD-F128194FBAAE}"/>
    <dgm:cxn modelId="{35821427-12B6-4A67-8D66-FA3522048D5A}" type="presOf" srcId="{34611B57-0379-47DF-BF8C-18A6F2A4879B}" destId="{B3BAB9D2-FCC7-4203-9963-E6B58D667CAF}" srcOrd="0" destOrd="0" presId="urn:microsoft.com/office/officeart/2005/8/layout/process5"/>
    <dgm:cxn modelId="{200D0D88-B196-4F7C-A7CA-09DAA12604AE}" type="presOf" srcId="{CE10BC01-5DB0-4843-B495-D11DB8B264D0}" destId="{6C6E1A60-443F-4D1E-A2F7-F3606318F008}" srcOrd="1" destOrd="0" presId="urn:microsoft.com/office/officeart/2005/8/layout/process5"/>
    <dgm:cxn modelId="{4ADC2C1E-A8F2-43E2-B40A-F1AB8FDD0556}" type="presOf" srcId="{3979FD39-CD55-4E77-8FA4-C25B08617574}" destId="{0DD0985D-429F-47F0-9E33-5EB8EB3AB62F}" srcOrd="0" destOrd="0" presId="urn:microsoft.com/office/officeart/2005/8/layout/process5"/>
    <dgm:cxn modelId="{D5B91F3D-81AF-4491-B81D-2F02B6878D7A}" type="presOf" srcId="{3A480C6E-6FF6-4049-921D-8DE5AFCFEEF0}" destId="{73BD4C01-D0A1-4B9C-8B1B-565FE1664D08}" srcOrd="0" destOrd="1" presId="urn:microsoft.com/office/officeart/2005/8/layout/process5"/>
    <dgm:cxn modelId="{9BC89DBF-D3F8-41D0-B4B3-725250E6C78D}" srcId="{DC9A2DA8-6391-40AB-85FC-F7CAAA30FF24}" destId="{C6468D76-C6EC-43FF-B9B8-B2E7385C58EE}" srcOrd="2" destOrd="0" parTransId="{A921F5E5-289E-4004-93A0-B8E5D1327180}" sibTransId="{B6F4EBFD-DD78-499A-ACA5-A93021D2031C}"/>
    <dgm:cxn modelId="{FB4E07FF-8BCE-495F-BDDE-126BAF584CB0}" type="presOf" srcId="{B13A2599-BD84-4263-9E45-C4FEEC6BE723}" destId="{F70E8C4B-FCD4-4F41-84A1-43D36106D902}" srcOrd="0" destOrd="0" presId="urn:microsoft.com/office/officeart/2005/8/layout/process5"/>
    <dgm:cxn modelId="{067BCF72-DCB9-42EA-BD05-4E3167951692}" srcId="{73CF2216-1326-4EE5-A923-48A79E4F0548}" destId="{2AB4AEBB-7B9A-4583-BEF5-B8E47760A3B2}" srcOrd="0" destOrd="0" parTransId="{247AF4AF-FEC6-4CE2-A541-E04CD4D5D26D}" sibTransId="{4BB3AC9E-8E70-454D-A44F-3763F5CF8762}"/>
    <dgm:cxn modelId="{CA7FDF96-81FA-4237-8EE6-7366A7A891F3}" type="presOf" srcId="{5E6B7BCD-23BF-4B79-BA5F-596A492A6E8E}" destId="{0DD0985D-429F-47F0-9E33-5EB8EB3AB62F}" srcOrd="0" destOrd="1" presId="urn:microsoft.com/office/officeart/2005/8/layout/process5"/>
    <dgm:cxn modelId="{CBB03D5F-66C8-44DE-800C-9B9B87A39C4E}" type="presOf" srcId="{6C7EF465-8542-4D74-9527-F44AA228F0D4}" destId="{E164FA0D-CA87-45E9-A3B3-DA4770ADF6A4}" srcOrd="0" destOrd="1" presId="urn:microsoft.com/office/officeart/2005/8/layout/process5"/>
    <dgm:cxn modelId="{0A773081-CD39-4D2C-8545-5A31775D12CC}" type="presOf" srcId="{4BB3AC9E-8E70-454D-A44F-3763F5CF8762}" destId="{A1B331EC-ECEA-4C56-887B-713724E09649}" srcOrd="1" destOrd="0" presId="urn:microsoft.com/office/officeart/2005/8/layout/process5"/>
    <dgm:cxn modelId="{C1B3FD02-A744-4F77-BBE1-556FBE7BEDDA}" type="presOf" srcId="{4C0F6A47-C49A-49DD-BCEE-0FB69EB88C5D}" destId="{50C827C7-CE0C-44BF-88C5-9C8947323A5E}" srcOrd="0" destOrd="3" presId="urn:microsoft.com/office/officeart/2005/8/layout/process5"/>
    <dgm:cxn modelId="{DA70C476-DFD0-4858-BB2F-69A723928271}" type="presOf" srcId="{9F26C932-51CA-421B-AB7A-5D521B357542}" destId="{9DE5F029-6AE1-499E-B742-FD151499790A}" srcOrd="0" destOrd="0" presId="urn:microsoft.com/office/officeart/2005/8/layout/process5"/>
    <dgm:cxn modelId="{559AD4A1-1BBB-43FE-8B35-9211BAC1F4EA}" srcId="{73CF2216-1326-4EE5-A923-48A79E4F0548}" destId="{DC9A2DA8-6391-40AB-85FC-F7CAAA30FF24}" srcOrd="9" destOrd="0" parTransId="{E5BC7A59-4F3B-43FC-9EF6-908741194DFF}" sibTransId="{AA0501E9-BE95-4E08-945A-FAC58A1F19ED}"/>
    <dgm:cxn modelId="{6C7BDD23-567E-4095-83BE-EDA699E540B7}" srcId="{4ACCAD7F-E387-41B4-9F4E-8085193449DA}" destId="{56B2B8EB-883C-471D-A463-754AC5F0DF30}" srcOrd="2" destOrd="0" parTransId="{EDBBB891-8D52-4016-9A54-D22E69F1D7D7}" sibTransId="{7833DD27-8314-4F5F-A471-D4A394491EBD}"/>
    <dgm:cxn modelId="{7B939CC4-760A-41B4-81B1-C795FC979CEB}" type="presOf" srcId="{CA2B404B-378B-40D0-9C03-BF26B5ADCFEB}" destId="{E82BF4F9-9D59-4E4F-92CD-2D7F3B716B92}" srcOrd="0" destOrd="0" presId="urn:microsoft.com/office/officeart/2005/8/layout/process5"/>
    <dgm:cxn modelId="{1064A54B-EFAD-4D4C-B7CA-EB324B835AA8}" type="presOf" srcId="{730AF268-FC2E-4E96-A9BC-F72BB5B5C28D}" destId="{E82BF4F9-9D59-4E4F-92CD-2D7F3B716B92}" srcOrd="0" destOrd="2" presId="urn:microsoft.com/office/officeart/2005/8/layout/process5"/>
    <dgm:cxn modelId="{6DF3EB5B-26DA-49CF-8005-FBA07353656B}" type="presOf" srcId="{56B2B8EB-883C-471D-A463-754AC5F0DF30}" destId="{5A72F3D3-172E-4853-A2F4-06124E1216E1}" srcOrd="0" destOrd="3" presId="urn:microsoft.com/office/officeart/2005/8/layout/process5"/>
    <dgm:cxn modelId="{542DB25F-3B38-4826-8E1F-64BADEEDC2CC}" type="presOf" srcId="{73CF2216-1326-4EE5-A923-48A79E4F0548}" destId="{6C656B50-C959-415F-A960-746976F2A9CC}" srcOrd="0" destOrd="0" presId="urn:microsoft.com/office/officeart/2005/8/layout/process5"/>
    <dgm:cxn modelId="{EF8DFCCB-0230-4AA4-9B40-12D15E093D73}" type="presOf" srcId="{28E4F894-FF32-40A3-8F86-A60275958CF0}" destId="{8282896F-1AFF-4E68-B7ED-BBFE92F98311}" srcOrd="0" destOrd="0" presId="urn:microsoft.com/office/officeart/2005/8/layout/process5"/>
    <dgm:cxn modelId="{47407EF7-3761-43D7-A517-B035772B0334}" type="presOf" srcId="{BC1C1925-C7D8-4679-9BDA-2793A6C353B3}" destId="{39FC09FD-AB32-407C-AF1F-3D56D56FDFE9}" srcOrd="0" destOrd="1" presId="urn:microsoft.com/office/officeart/2005/8/layout/process5"/>
    <dgm:cxn modelId="{1579D299-A47E-4CA3-8C7A-E8627FE849A5}" srcId="{2AB4AEBB-7B9A-4583-BEF5-B8E47760A3B2}" destId="{4C0F6A47-C49A-49DD-BCEE-0FB69EB88C5D}" srcOrd="2" destOrd="0" parTransId="{5534F5AE-53DD-419F-9824-9B0DF9BBF924}" sibTransId="{D3998446-C569-452C-8104-0B5B2BCFBA88}"/>
    <dgm:cxn modelId="{1D5424D0-8CE1-4072-99EC-FB49D11ECDD3}" type="presOf" srcId="{5496399D-FC5A-42A9-81A6-E98D54094D9C}" destId="{5A72F3D3-172E-4853-A2F4-06124E1216E1}" srcOrd="0" destOrd="2" presId="urn:microsoft.com/office/officeart/2005/8/layout/process5"/>
    <dgm:cxn modelId="{0D4BB623-C04E-4FBD-8B8B-81AAD77D7108}" srcId="{DC9A2DA8-6391-40AB-85FC-F7CAAA30FF24}" destId="{BB59EF94-DBEA-4CF7-AB14-6AEC0F72EEA4}" srcOrd="1" destOrd="0" parTransId="{20644452-64FF-400A-984A-42D2FB0BA52D}" sibTransId="{9B6507B6-ABF6-4B11-B015-67BE44CCE5A0}"/>
    <dgm:cxn modelId="{72CF484F-ED6E-4568-AF21-AFD2DB4F6187}" type="presOf" srcId="{22F03212-7FF5-474F-A6FB-967218EC0184}" destId="{D7F59DB0-42BE-452A-AC5F-87A7323196A9}" srcOrd="1" destOrd="0" presId="urn:microsoft.com/office/officeart/2005/8/layout/process5"/>
    <dgm:cxn modelId="{F38BD3D3-F6BF-44DA-A2D1-50A0A4101350}" type="presOf" srcId="{AA0501E9-BE95-4E08-945A-FAC58A1F19ED}" destId="{507C817F-7F06-414E-B5DE-E6FB8C3CB02B}" srcOrd="0" destOrd="0" presId="urn:microsoft.com/office/officeart/2005/8/layout/process5"/>
    <dgm:cxn modelId="{ED15D16A-F546-4EC9-902B-5A237A3BB163}" type="presOf" srcId="{C9EA1A47-6E7B-4783-B532-1B55F84A39AE}" destId="{FAB356E9-766D-4568-B6C5-D1FE76D1A631}" srcOrd="0" destOrd="0" presId="urn:microsoft.com/office/officeart/2005/8/layout/process5"/>
    <dgm:cxn modelId="{17BF5C42-DC48-4919-ABC4-0DC50B555D60}" srcId="{28E4F894-FF32-40A3-8F86-A60275958CF0}" destId="{61CC698D-051D-4B20-9C55-A826C9D595C6}" srcOrd="1" destOrd="0" parTransId="{DBAE8739-650A-4051-B673-AC4D645F2E4B}" sibTransId="{47A9C79F-B06F-4D26-B850-7D084926CBDF}"/>
    <dgm:cxn modelId="{E2F19B63-7B8D-46B2-A584-CDF843C353B0}" type="presOf" srcId="{C0160EB5-3823-4109-B2AE-AD1807F8BB48}" destId="{50C827C7-CE0C-44BF-88C5-9C8947323A5E}" srcOrd="0" destOrd="1" presId="urn:microsoft.com/office/officeart/2005/8/layout/process5"/>
    <dgm:cxn modelId="{B8CB3B33-BE38-4A79-8922-04D02A9EA6D2}" srcId="{4ACCAD7F-E387-41B4-9F4E-8085193449DA}" destId="{BBB8C294-B56B-478E-8766-96C1C7333E9D}" srcOrd="0" destOrd="0" parTransId="{D9F537B5-6843-402A-B975-C07B600EBA61}" sibTransId="{84B0FB52-BD8E-4916-BE3D-A71EB5B04022}"/>
    <dgm:cxn modelId="{1E0050F1-699A-4780-B20C-4AFC28846E9B}" srcId="{9C07F636-AF2F-419E-8024-EC7C81D16539}" destId="{BC1C1925-C7D8-4679-9BDA-2793A6C353B3}" srcOrd="0" destOrd="0" parTransId="{02B08A6E-4C73-4098-913B-1C376BBE026B}" sibTransId="{9939B5DD-3F97-48BB-8E91-01A1DD976C34}"/>
    <dgm:cxn modelId="{463E023B-76C6-4368-8FBE-52A1D8C7B7C9}" type="presOf" srcId="{34F44FC0-50B2-4B36-8418-F9079D122085}" destId="{397D94E4-73AF-44FF-A475-B4670032E3B5}" srcOrd="1" destOrd="0" presId="urn:microsoft.com/office/officeart/2005/8/layout/process5"/>
    <dgm:cxn modelId="{301C86F9-EC4F-42C1-A3D5-9D91293AC623}" type="presOf" srcId="{DC9A2DA8-6391-40AB-85FC-F7CAAA30FF24}" destId="{E164FA0D-CA87-45E9-A3B3-DA4770ADF6A4}" srcOrd="0" destOrd="0" presId="urn:microsoft.com/office/officeart/2005/8/layout/process5"/>
    <dgm:cxn modelId="{E25F4FDE-E9F7-4486-BECA-D7A1B57D0C39}" type="presOf" srcId="{B13A2599-BD84-4263-9E45-C4FEEC6BE723}" destId="{9F13429A-3A38-4A39-8F90-1D01536EA56B}" srcOrd="1" destOrd="0" presId="urn:microsoft.com/office/officeart/2005/8/layout/process5"/>
    <dgm:cxn modelId="{C35463D8-00A6-46A1-9882-E5CBFCEB8B6D}" type="presParOf" srcId="{6C656B50-C959-415F-A960-746976F2A9CC}" destId="{50C827C7-CE0C-44BF-88C5-9C8947323A5E}" srcOrd="0" destOrd="0" presId="urn:microsoft.com/office/officeart/2005/8/layout/process5"/>
    <dgm:cxn modelId="{8CC5392B-8F9E-46F3-B9F7-E5CFCCED9A09}" type="presParOf" srcId="{6C656B50-C959-415F-A960-746976F2A9CC}" destId="{B77E84FC-CB1D-497C-9626-235306C1FB1D}" srcOrd="1" destOrd="0" presId="urn:microsoft.com/office/officeart/2005/8/layout/process5"/>
    <dgm:cxn modelId="{3B5F53FF-A737-4B41-9F40-938B33880D7E}" type="presParOf" srcId="{B77E84FC-CB1D-497C-9626-235306C1FB1D}" destId="{A1B331EC-ECEA-4C56-887B-713724E09649}" srcOrd="0" destOrd="0" presId="urn:microsoft.com/office/officeart/2005/8/layout/process5"/>
    <dgm:cxn modelId="{22432756-10C0-40E4-BF26-58B4234663A0}" type="presParOf" srcId="{6C656B50-C959-415F-A960-746976F2A9CC}" destId="{5A72F3D3-172E-4853-A2F4-06124E1216E1}" srcOrd="2" destOrd="0" presId="urn:microsoft.com/office/officeart/2005/8/layout/process5"/>
    <dgm:cxn modelId="{75EFDB43-7CF1-48A3-99ED-C32D0E41A867}" type="presParOf" srcId="{6C656B50-C959-415F-A960-746976F2A9CC}" destId="{F70E8C4B-FCD4-4F41-84A1-43D36106D902}" srcOrd="3" destOrd="0" presId="urn:microsoft.com/office/officeart/2005/8/layout/process5"/>
    <dgm:cxn modelId="{792BB9AC-98CE-41ED-89CC-65AB656034D3}" type="presParOf" srcId="{F70E8C4B-FCD4-4F41-84A1-43D36106D902}" destId="{9F13429A-3A38-4A39-8F90-1D01536EA56B}" srcOrd="0" destOrd="0" presId="urn:microsoft.com/office/officeart/2005/8/layout/process5"/>
    <dgm:cxn modelId="{2B95E7E3-B062-469C-B9A9-2A7B5B5274C2}" type="presParOf" srcId="{6C656B50-C959-415F-A960-746976F2A9CC}" destId="{9DE5F029-6AE1-499E-B742-FD151499790A}" srcOrd="4" destOrd="0" presId="urn:microsoft.com/office/officeart/2005/8/layout/process5"/>
    <dgm:cxn modelId="{205320D0-2045-469B-91F7-EF9390C92F85}" type="presParOf" srcId="{6C656B50-C959-415F-A960-746976F2A9CC}" destId="{FAB356E9-766D-4568-B6C5-D1FE76D1A631}" srcOrd="5" destOrd="0" presId="urn:microsoft.com/office/officeart/2005/8/layout/process5"/>
    <dgm:cxn modelId="{FF3EF09B-FAFA-4A94-83E4-A9C8CC327657}" type="presParOf" srcId="{FAB356E9-766D-4568-B6C5-D1FE76D1A631}" destId="{F4B1B3D5-7971-4DB8-98F5-A11A4FB88003}" srcOrd="0" destOrd="0" presId="urn:microsoft.com/office/officeart/2005/8/layout/process5"/>
    <dgm:cxn modelId="{4ED9938A-74B6-4E2C-8D75-FD2072FBA62A}" type="presParOf" srcId="{6C656B50-C959-415F-A960-746976F2A9CC}" destId="{39FC09FD-AB32-407C-AF1F-3D56D56FDFE9}" srcOrd="6" destOrd="0" presId="urn:microsoft.com/office/officeart/2005/8/layout/process5"/>
    <dgm:cxn modelId="{2E8B0227-0DEA-438D-AEAC-CB255D361DE4}" type="presParOf" srcId="{6C656B50-C959-415F-A960-746976F2A9CC}" destId="{AE273C17-B0F4-40A2-857B-F8943EBC4D40}" srcOrd="7" destOrd="0" presId="urn:microsoft.com/office/officeart/2005/8/layout/process5"/>
    <dgm:cxn modelId="{28E74152-3DCC-4483-80A2-86B4C1133973}" type="presParOf" srcId="{AE273C17-B0F4-40A2-857B-F8943EBC4D40}" destId="{397D94E4-73AF-44FF-A475-B4670032E3B5}" srcOrd="0" destOrd="0" presId="urn:microsoft.com/office/officeart/2005/8/layout/process5"/>
    <dgm:cxn modelId="{B8B15F4C-ABB4-4550-8986-8CC143064C03}" type="presParOf" srcId="{6C656B50-C959-415F-A960-746976F2A9CC}" destId="{0DD0985D-429F-47F0-9E33-5EB8EB3AB62F}" srcOrd="8" destOrd="0" presId="urn:microsoft.com/office/officeart/2005/8/layout/process5"/>
    <dgm:cxn modelId="{4EF95F0C-9065-4124-8B16-E19123215752}" type="presParOf" srcId="{6C656B50-C959-415F-A960-746976F2A9CC}" destId="{9439E097-986E-4E58-A9F7-0219B257DA99}" srcOrd="9" destOrd="0" presId="urn:microsoft.com/office/officeart/2005/8/layout/process5"/>
    <dgm:cxn modelId="{65EF37E1-4989-415D-8EE2-FCF0F5002B7D}" type="presParOf" srcId="{9439E097-986E-4E58-A9F7-0219B257DA99}" destId="{76306E67-73D2-4B44-B0A8-BCA28B29745A}" srcOrd="0" destOrd="0" presId="urn:microsoft.com/office/officeart/2005/8/layout/process5"/>
    <dgm:cxn modelId="{AB77CE86-1790-4E73-ADB8-DC89151368F0}" type="presParOf" srcId="{6C656B50-C959-415F-A960-746976F2A9CC}" destId="{40238D3E-680A-49F9-A2D6-8D5776A9EB6F}" srcOrd="10" destOrd="0" presId="urn:microsoft.com/office/officeart/2005/8/layout/process5"/>
    <dgm:cxn modelId="{99B3B8A9-25C2-480B-95DD-E5DE305FAB9E}" type="presParOf" srcId="{6C656B50-C959-415F-A960-746976F2A9CC}" destId="{88113E7C-6066-4B90-9DFA-10D9919FDD10}" srcOrd="11" destOrd="0" presId="urn:microsoft.com/office/officeart/2005/8/layout/process5"/>
    <dgm:cxn modelId="{20D0337C-5596-482B-B42B-C699EC9EC719}" type="presParOf" srcId="{88113E7C-6066-4B90-9DFA-10D9919FDD10}" destId="{D7F59DB0-42BE-452A-AC5F-87A7323196A9}" srcOrd="0" destOrd="0" presId="urn:microsoft.com/office/officeart/2005/8/layout/process5"/>
    <dgm:cxn modelId="{06443865-1AE8-4F9F-BE17-2546B40CABE7}" type="presParOf" srcId="{6C656B50-C959-415F-A960-746976F2A9CC}" destId="{B58A2A65-3965-4623-AAEA-58A8FF476A09}" srcOrd="12" destOrd="0" presId="urn:microsoft.com/office/officeart/2005/8/layout/process5"/>
    <dgm:cxn modelId="{C7BA1B4F-8DC6-48A3-9B08-1F80136965AC}" type="presParOf" srcId="{6C656B50-C959-415F-A960-746976F2A9CC}" destId="{A2BF4FC7-6A1B-400C-906E-CB6F3E03E24C}" srcOrd="13" destOrd="0" presId="urn:microsoft.com/office/officeart/2005/8/layout/process5"/>
    <dgm:cxn modelId="{EC5B24A5-AF4E-459B-A6E1-8AB2F6C3FD4E}" type="presParOf" srcId="{A2BF4FC7-6A1B-400C-906E-CB6F3E03E24C}" destId="{BB947F30-455E-4C4A-BD0B-EF11902A6A94}" srcOrd="0" destOrd="0" presId="urn:microsoft.com/office/officeart/2005/8/layout/process5"/>
    <dgm:cxn modelId="{AF7E3086-C7D5-4361-B578-947A5D717A28}" type="presParOf" srcId="{6C656B50-C959-415F-A960-746976F2A9CC}" destId="{E82BF4F9-9D59-4E4F-92CD-2D7F3B716B92}" srcOrd="14" destOrd="0" presId="urn:microsoft.com/office/officeart/2005/8/layout/process5"/>
    <dgm:cxn modelId="{B97E951C-FB14-416E-BD20-319476D74EF3}" type="presParOf" srcId="{6C656B50-C959-415F-A960-746976F2A9CC}" destId="{B3BAB9D2-FCC7-4203-9963-E6B58D667CAF}" srcOrd="15" destOrd="0" presId="urn:microsoft.com/office/officeart/2005/8/layout/process5"/>
    <dgm:cxn modelId="{5698D0AA-BEE6-4AEB-BA53-E17D1428A6F9}" type="presParOf" srcId="{B3BAB9D2-FCC7-4203-9963-E6B58D667CAF}" destId="{0B9E0EF5-4FF5-43E6-83AF-91CD28267089}" srcOrd="0" destOrd="0" presId="urn:microsoft.com/office/officeart/2005/8/layout/process5"/>
    <dgm:cxn modelId="{FF114D8C-E716-4D79-B91D-CC1EC58706BC}" type="presParOf" srcId="{6C656B50-C959-415F-A960-746976F2A9CC}" destId="{73BD4C01-D0A1-4B9C-8B1B-565FE1664D08}" srcOrd="16" destOrd="0" presId="urn:microsoft.com/office/officeart/2005/8/layout/process5"/>
    <dgm:cxn modelId="{4EEE45D4-2DF8-4B23-BA6F-143590C7577C}" type="presParOf" srcId="{6C656B50-C959-415F-A960-746976F2A9CC}" destId="{01FD4B80-9C63-4A32-BBDC-841C1E1615F2}" srcOrd="17" destOrd="0" presId="urn:microsoft.com/office/officeart/2005/8/layout/process5"/>
    <dgm:cxn modelId="{285835A9-A093-47B8-84A9-48D9724C0C90}" type="presParOf" srcId="{01FD4B80-9C63-4A32-BBDC-841C1E1615F2}" destId="{C62E5D67-5C72-4F77-991A-C41B3CC78F80}" srcOrd="0" destOrd="0" presId="urn:microsoft.com/office/officeart/2005/8/layout/process5"/>
    <dgm:cxn modelId="{30CAAD03-EBC1-4977-BCC3-E4B07608E873}" type="presParOf" srcId="{6C656B50-C959-415F-A960-746976F2A9CC}" destId="{E164FA0D-CA87-45E9-A3B3-DA4770ADF6A4}" srcOrd="18" destOrd="0" presId="urn:microsoft.com/office/officeart/2005/8/layout/process5"/>
    <dgm:cxn modelId="{08AF2FB4-8560-4D4F-99F7-E36555C530A4}" type="presParOf" srcId="{6C656B50-C959-415F-A960-746976F2A9CC}" destId="{507C817F-7F06-414E-B5DE-E6FB8C3CB02B}" srcOrd="19" destOrd="0" presId="urn:microsoft.com/office/officeart/2005/8/layout/process5"/>
    <dgm:cxn modelId="{8D936EE1-9BDC-4A7F-8B23-19E33B52CEEB}" type="presParOf" srcId="{507C817F-7F06-414E-B5DE-E6FB8C3CB02B}" destId="{66BDD981-C8EA-431D-BE77-936E3A4A1C98}" srcOrd="0" destOrd="0" presId="urn:microsoft.com/office/officeart/2005/8/layout/process5"/>
    <dgm:cxn modelId="{27573940-487C-41E4-95BD-076C57F112C8}" type="presParOf" srcId="{6C656B50-C959-415F-A960-746976F2A9CC}" destId="{8282896F-1AFF-4E68-B7ED-BBFE92F98311}" srcOrd="20" destOrd="0" presId="urn:microsoft.com/office/officeart/2005/8/layout/process5"/>
    <dgm:cxn modelId="{3AB8BF31-B4CC-4066-8509-00B7D334A233}" type="presParOf" srcId="{6C656B50-C959-415F-A960-746976F2A9CC}" destId="{778FF301-54FF-4EA3-A302-00DE347824BF}" srcOrd="21" destOrd="0" presId="urn:microsoft.com/office/officeart/2005/8/layout/process5"/>
    <dgm:cxn modelId="{34EC30D1-5A74-48A1-8E5D-9F4A606EAEA5}" type="presParOf" srcId="{778FF301-54FF-4EA3-A302-00DE347824BF}" destId="{6C6E1A60-443F-4D1E-A2F7-F3606318F008}" srcOrd="0" destOrd="0" presId="urn:microsoft.com/office/officeart/2005/8/layout/process5"/>
    <dgm:cxn modelId="{B42FE995-2843-44B8-8BF6-4A19EE2FD9C5}" type="presParOf" srcId="{6C656B50-C959-415F-A960-746976F2A9CC}" destId="{234CA353-3CBC-4E11-9909-0FB6D2E8F56D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27C7-CE0C-44BF-88C5-9C8947323A5E}">
      <dsp:nvSpPr>
        <dsp:cNvPr id="0" name=""/>
        <dsp:cNvSpPr/>
      </dsp:nvSpPr>
      <dsp:spPr>
        <a:xfrm>
          <a:off x="35497" y="433110"/>
          <a:ext cx="1618841" cy="17601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學務處前置作業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確認入境時間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告知寢室狀況與備品項目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寄發入住注意事項（包含寢室提供的備品與住宿規範）電子檔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2911" y="480524"/>
        <a:ext cx="1524013" cy="1665324"/>
      </dsp:txXfrm>
    </dsp:sp>
    <dsp:sp modelId="{B77E84FC-CB1D-497C-9626-235306C1FB1D}">
      <dsp:nvSpPr>
        <dsp:cNvPr id="0" name=""/>
        <dsp:cNvSpPr/>
      </dsp:nvSpPr>
      <dsp:spPr>
        <a:xfrm rot="417036">
          <a:off x="1784150" y="1282121"/>
          <a:ext cx="317880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84500" y="1342328"/>
        <a:ext cx="222516" cy="197933"/>
      </dsp:txXfrm>
    </dsp:sp>
    <dsp:sp modelId="{5A72F3D3-172E-4853-A2F4-06124E1216E1}">
      <dsp:nvSpPr>
        <dsp:cNvPr id="0" name=""/>
        <dsp:cNvSpPr/>
      </dsp:nvSpPr>
      <dsp:spPr>
        <a:xfrm>
          <a:off x="2249704" y="721225"/>
          <a:ext cx="1840078" cy="1750758"/>
        </a:xfrm>
        <a:prstGeom prst="roundRect">
          <a:avLst>
            <a:gd name="adj" fmla="val 10000"/>
          </a:avLst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生輔組前置作業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通知校安中心準備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宿舍房間分配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確認宿舍寢具與備品就位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00982" y="772503"/>
        <a:ext cx="1737522" cy="1648202"/>
      </dsp:txXfrm>
    </dsp:sp>
    <dsp:sp modelId="{F70E8C4B-FCD4-4F41-84A1-43D36106D902}">
      <dsp:nvSpPr>
        <dsp:cNvPr id="0" name=""/>
        <dsp:cNvSpPr/>
      </dsp:nvSpPr>
      <dsp:spPr>
        <a:xfrm rot="21324968">
          <a:off x="4190267" y="1340068"/>
          <a:ext cx="243793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7"/>
            <a:satOff val="-1688"/>
            <a:lumOff val="-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0384" y="1408968"/>
        <a:ext cx="170655" cy="197933"/>
      </dsp:txXfrm>
    </dsp:sp>
    <dsp:sp modelId="{9DE5F029-6AE1-499E-B742-FD151499790A}">
      <dsp:nvSpPr>
        <dsp:cNvPr id="0" name=""/>
        <dsp:cNvSpPr/>
      </dsp:nvSpPr>
      <dsp:spPr>
        <a:xfrm>
          <a:off x="4548299" y="1043424"/>
          <a:ext cx="1087589" cy="798114"/>
        </a:xfrm>
        <a:prstGeom prst="roundRect">
          <a:avLst>
            <a:gd name="adj" fmla="val 10000"/>
          </a:avLst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準備出發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1675" y="1066800"/>
        <a:ext cx="1040837" cy="751362"/>
      </dsp:txXfrm>
    </dsp:sp>
    <dsp:sp modelId="{FAB356E9-766D-4568-B6C5-D1FE76D1A631}">
      <dsp:nvSpPr>
        <dsp:cNvPr id="0" name=""/>
        <dsp:cNvSpPr/>
      </dsp:nvSpPr>
      <dsp:spPr>
        <a:xfrm rot="21499145">
          <a:off x="5760031" y="1253544"/>
          <a:ext cx="299352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760050" y="1320838"/>
        <a:ext cx="209546" cy="197933"/>
      </dsp:txXfrm>
    </dsp:sp>
    <dsp:sp modelId="{39FC09FD-AB32-407C-AF1F-3D56D56FDFE9}">
      <dsp:nvSpPr>
        <dsp:cNvPr id="0" name=""/>
        <dsp:cNvSpPr/>
      </dsp:nvSpPr>
      <dsp:spPr>
        <a:xfrm>
          <a:off x="6200462" y="559655"/>
          <a:ext cx="1539136" cy="1655432"/>
        </a:xfrm>
        <a:prstGeom prst="roundRect">
          <a:avLst>
            <a:gd name="adj" fmla="val 10000"/>
          </a:avLst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專車出發前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確認居家檢疫通知書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專車接送、安全宣導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45542" y="604735"/>
        <a:ext cx="1448976" cy="1565272"/>
      </dsp:txXfrm>
    </dsp:sp>
    <dsp:sp modelId="{AE273C17-B0F4-40A2-857B-F8943EBC4D40}">
      <dsp:nvSpPr>
        <dsp:cNvPr id="0" name=""/>
        <dsp:cNvSpPr/>
      </dsp:nvSpPr>
      <dsp:spPr>
        <a:xfrm rot="5319466">
          <a:off x="6831391" y="2352245"/>
          <a:ext cx="330221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375080"/>
            <a:satOff val="-5064"/>
            <a:lumOff val="-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6896376" y="2352092"/>
        <a:ext cx="197933" cy="231255"/>
      </dsp:txXfrm>
    </dsp:sp>
    <dsp:sp modelId="{0DD0985D-429F-47F0-9E33-5EB8EB3AB62F}">
      <dsp:nvSpPr>
        <dsp:cNvPr id="0" name=""/>
        <dsp:cNvSpPr/>
      </dsp:nvSpPr>
      <dsp:spPr>
        <a:xfrm>
          <a:off x="6271680" y="2837977"/>
          <a:ext cx="1492885" cy="1203947"/>
        </a:xfrm>
        <a:prstGeom prst="roundRect">
          <a:avLst>
            <a:gd name="adj" fmla="val 10000"/>
          </a:avLst>
        </a:prstGeom>
        <a:solidFill>
          <a:schemeClr val="accent3">
            <a:hueOff val="4091006"/>
            <a:satOff val="-6138"/>
            <a:lumOff val="-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接到同學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上車前接機人員同仁確認出入境管理局之管理措施單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06942" y="2873239"/>
        <a:ext cx="1422361" cy="1133423"/>
      </dsp:txXfrm>
    </dsp:sp>
    <dsp:sp modelId="{9439E097-986E-4E58-A9F7-0219B257DA99}">
      <dsp:nvSpPr>
        <dsp:cNvPr id="0" name=""/>
        <dsp:cNvSpPr/>
      </dsp:nvSpPr>
      <dsp:spPr>
        <a:xfrm rot="10908717">
          <a:off x="5860609" y="3242985"/>
          <a:ext cx="290584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947762" y="3310340"/>
        <a:ext cx="203409" cy="197933"/>
      </dsp:txXfrm>
    </dsp:sp>
    <dsp:sp modelId="{40238D3E-680A-49F9-A2D6-8D5776A9EB6F}">
      <dsp:nvSpPr>
        <dsp:cNvPr id="0" name=""/>
        <dsp:cNvSpPr/>
      </dsp:nvSpPr>
      <dsp:spPr>
        <a:xfrm>
          <a:off x="4298170" y="2785884"/>
          <a:ext cx="1425511" cy="1181136"/>
        </a:xfrm>
        <a:prstGeom prst="roundRect">
          <a:avLst>
            <a:gd name="adj" fmla="val 10000"/>
          </a:avLst>
        </a:prstGeom>
        <a:solidFill>
          <a:schemeClr val="accent3">
            <a:hueOff val="5113757"/>
            <a:satOff val="-7673"/>
            <a:lumOff val="-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6.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入住路線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從校門進入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下車點：隔離大樓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2764" y="2820478"/>
        <a:ext cx="1356323" cy="1111948"/>
      </dsp:txXfrm>
    </dsp:sp>
    <dsp:sp modelId="{88113E7C-6066-4B90-9DFA-10D9919FDD10}">
      <dsp:nvSpPr>
        <dsp:cNvPr id="0" name=""/>
        <dsp:cNvSpPr/>
      </dsp:nvSpPr>
      <dsp:spPr>
        <a:xfrm rot="10677133">
          <a:off x="3866553" y="3246971"/>
          <a:ext cx="305135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958064" y="3311313"/>
        <a:ext cx="213595" cy="197933"/>
      </dsp:txXfrm>
    </dsp:sp>
    <dsp:sp modelId="{B58A2A65-3965-4623-AAEA-58A8FF476A09}">
      <dsp:nvSpPr>
        <dsp:cNvPr id="0" name=""/>
        <dsp:cNvSpPr/>
      </dsp:nvSpPr>
      <dsp:spPr>
        <a:xfrm>
          <a:off x="2297299" y="2799100"/>
          <a:ext cx="1425511" cy="1297789"/>
        </a:xfrm>
        <a:prstGeom prst="roundRect">
          <a:avLst>
            <a:gd name="adj" fmla="val 10000"/>
          </a:avLst>
        </a:prstGeom>
        <a:solidFill>
          <a:schemeClr val="accent3">
            <a:hueOff val="6136509"/>
            <a:satOff val="-9207"/>
            <a:lumOff val="-1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7.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到達宿舍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校安通報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住宿由接車人員引導入房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35310" y="2837111"/>
        <a:ext cx="1349489" cy="1221767"/>
      </dsp:txXfrm>
    </dsp:sp>
    <dsp:sp modelId="{A2BF4FC7-6A1B-400C-906E-CB6F3E03E24C}">
      <dsp:nvSpPr>
        <dsp:cNvPr id="0" name=""/>
        <dsp:cNvSpPr/>
      </dsp:nvSpPr>
      <dsp:spPr>
        <a:xfrm rot="10972034">
          <a:off x="1955235" y="3236280"/>
          <a:ext cx="241920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60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027766" y="3304072"/>
        <a:ext cx="169344" cy="197933"/>
      </dsp:txXfrm>
    </dsp:sp>
    <dsp:sp modelId="{E82BF4F9-9D59-4E4F-92CD-2D7F3B716B92}">
      <dsp:nvSpPr>
        <dsp:cNvPr id="0" name=""/>
        <dsp:cNvSpPr/>
      </dsp:nvSpPr>
      <dsp:spPr>
        <a:xfrm>
          <a:off x="35497" y="2406061"/>
          <a:ext cx="1805919" cy="1876358"/>
        </a:xfrm>
        <a:prstGeom prst="roundRect">
          <a:avLst>
            <a:gd name="adj" fmla="val 10000"/>
          </a:avLst>
        </a:prstGeom>
        <a:solidFill>
          <a:schemeClr val="accent3">
            <a:hueOff val="7159260"/>
            <a:satOff val="-10742"/>
            <a:lumOff val="-1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提供入住注意事項單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張貼房間內關於送餐、收垃圾、禁止訪客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聯繫窗口確認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391" y="2458955"/>
        <a:ext cx="1700131" cy="1770570"/>
      </dsp:txXfrm>
    </dsp:sp>
    <dsp:sp modelId="{B3BAB9D2-FCC7-4203-9963-E6B58D667CAF}">
      <dsp:nvSpPr>
        <dsp:cNvPr id="0" name=""/>
        <dsp:cNvSpPr/>
      </dsp:nvSpPr>
      <dsp:spPr>
        <a:xfrm rot="5524041">
          <a:off x="849319" y="4212306"/>
          <a:ext cx="103696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875186"/>
            <a:satOff val="-11816"/>
            <a:lumOff val="-1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802762" y="4325412"/>
        <a:ext cx="197933" cy="72587"/>
      </dsp:txXfrm>
    </dsp:sp>
    <dsp:sp modelId="{73BD4C01-D0A1-4B9C-8B1B-565FE1664D08}">
      <dsp:nvSpPr>
        <dsp:cNvPr id="0" name=""/>
        <dsp:cNvSpPr/>
      </dsp:nvSpPr>
      <dsp:spPr>
        <a:xfrm>
          <a:off x="67208" y="4477947"/>
          <a:ext cx="1594924" cy="1820697"/>
        </a:xfrm>
        <a:prstGeom prst="roundRect">
          <a:avLst>
            <a:gd name="adj" fmla="val 10000"/>
          </a:avLst>
        </a:prstGeom>
        <a:solidFill>
          <a:srgbClr val="CC5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9.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安心居住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各單位分工請參閱「居家檢疫宿舍管理措施」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922" y="4524661"/>
        <a:ext cx="1501496" cy="1727269"/>
      </dsp:txXfrm>
    </dsp:sp>
    <dsp:sp modelId="{01FD4B80-9C63-4A32-BBDC-841C1E1615F2}">
      <dsp:nvSpPr>
        <dsp:cNvPr id="0" name=""/>
        <dsp:cNvSpPr/>
      </dsp:nvSpPr>
      <dsp:spPr>
        <a:xfrm rot="270864">
          <a:off x="1764550" y="5304209"/>
          <a:ext cx="248430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2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64666" y="5367253"/>
        <a:ext cx="173901" cy="197933"/>
      </dsp:txXfrm>
    </dsp:sp>
    <dsp:sp modelId="{E164FA0D-CA87-45E9-A3B3-DA4770ADF6A4}">
      <dsp:nvSpPr>
        <dsp:cNvPr id="0" name=""/>
        <dsp:cNvSpPr/>
      </dsp:nvSpPr>
      <dsp:spPr>
        <a:xfrm>
          <a:off x="2129415" y="4570456"/>
          <a:ext cx="1890971" cy="1984694"/>
        </a:xfrm>
        <a:prstGeom prst="roundRect">
          <a:avLst>
            <a:gd name="adj" fmla="val 10000"/>
          </a:avLst>
        </a:prstGeom>
        <a:solidFill>
          <a:schemeClr val="accent3">
            <a:hueOff val="9204762"/>
            <a:satOff val="-13811"/>
            <a:lumOff val="-2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10.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滿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天離房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護理師確認體溫正常</a:t>
          </a:r>
          <a:endParaRPr lang="zh-TW" altLang="en-US" sz="1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寢具與備品，由學生處理，或由環安中心按標準程序銷毀</a:t>
          </a:r>
          <a:endParaRPr lang="zh-TW" altLang="en-US" sz="1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安置同學至所分配宿舍</a:t>
          </a:r>
          <a:endParaRPr lang="zh-TW" altLang="en-US" sz="1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4800" y="4625841"/>
        <a:ext cx="1780201" cy="1873924"/>
      </dsp:txXfrm>
    </dsp:sp>
    <dsp:sp modelId="{507C817F-7F06-414E-B5DE-E6FB8C3CB02B}">
      <dsp:nvSpPr>
        <dsp:cNvPr id="0" name=""/>
        <dsp:cNvSpPr/>
      </dsp:nvSpPr>
      <dsp:spPr>
        <a:xfrm rot="21461804">
          <a:off x="4144405" y="5348824"/>
          <a:ext cx="299303" cy="32988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44441" y="5416605"/>
        <a:ext cx="209512" cy="197933"/>
      </dsp:txXfrm>
    </dsp:sp>
    <dsp:sp modelId="{8282896F-1AFF-4E68-B7ED-BBFE92F98311}">
      <dsp:nvSpPr>
        <dsp:cNvPr id="0" name=""/>
        <dsp:cNvSpPr/>
      </dsp:nvSpPr>
      <dsp:spPr>
        <a:xfrm>
          <a:off x="4584653" y="4419014"/>
          <a:ext cx="2370691" cy="2070778"/>
        </a:xfrm>
        <a:prstGeom prst="roundRect">
          <a:avLst>
            <a:gd name="adj" fmla="val 10000"/>
          </a:avLst>
        </a:prstGeom>
        <a:solidFill>
          <a:srgbClr val="963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11. </a:t>
          </a:r>
          <a:r>
            <a:rPr lang="zh-TW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未滿</a:t>
          </a:r>
          <a:r>
            <a:rPr lang="en-US" altLang="zh-TW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天離房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有發燒或呼吸道症狀者切勿自行就醫，需聯絡校安人員或護理師，由校方撥打</a:t>
          </a:r>
          <a:r>
            <a:rPr lang="en-US" altLang="zh-TW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1922</a:t>
          </a: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按標準程序送醫，並實施校安通報</a:t>
          </a:r>
          <a:endParaRPr lang="zh-TW" altLang="en-US" sz="1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寢具與備品由環安中心</a:t>
          </a: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按標準程序銷毀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45304" y="4479665"/>
        <a:ext cx="2249389" cy="1949476"/>
      </dsp:txXfrm>
    </dsp:sp>
    <dsp:sp modelId="{778FF301-54FF-4EA3-A302-00DE347824BF}">
      <dsp:nvSpPr>
        <dsp:cNvPr id="0" name=""/>
        <dsp:cNvSpPr/>
      </dsp:nvSpPr>
      <dsp:spPr>
        <a:xfrm rot="21482858">
          <a:off x="7061251" y="5241089"/>
          <a:ext cx="255464" cy="329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7061273" y="5308371"/>
        <a:ext cx="178825" cy="197933"/>
      </dsp:txXfrm>
    </dsp:sp>
    <dsp:sp modelId="{234CA353-3CBC-4E11-9909-0FB6D2E8F56D}">
      <dsp:nvSpPr>
        <dsp:cNvPr id="0" name=""/>
        <dsp:cNvSpPr/>
      </dsp:nvSpPr>
      <dsp:spPr>
        <a:xfrm>
          <a:off x="7437073" y="4726100"/>
          <a:ext cx="1330190" cy="1297605"/>
        </a:xfrm>
        <a:prstGeom prst="roundRect">
          <a:avLst>
            <a:gd name="adj" fmla="val 10000"/>
          </a:avLst>
        </a:prstGeom>
        <a:solidFill>
          <a:srgbClr val="7033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12.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總務處進行清潔消毒工作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75079" y="4764106"/>
        <a:ext cx="1254178" cy="122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E538-1E4A-4AAF-AEC0-D8994EAFF044}" type="datetimeFigureOut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32894-A097-4D33-B1B4-DED015D52B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20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4CB6-7DA2-4B17-BFAC-448719C6FD53}" type="datetimeFigureOut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ED4D-DC8B-4CD2-93CD-07EECA7333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655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0FE-E55C-624D-A694-49547B21EF80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11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374A-0776-874D-BEEC-DEE1551BB72F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07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2E6-BDE3-8C45-A5D1-A702C08CA6AC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9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935C-2B5A-AE49-B826-574431A4E40C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9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A560-A0A3-0148-9075-662AE39D9A8F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4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3F-C384-D64C-9574-C424098C74BF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5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E0E-BC8C-9045-ADC9-00853345AA58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7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E4-F883-8444-B5F9-A36CB58A9521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9820-7D10-DB42-B0E9-94B07ECE8140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60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F962-DA56-F14F-8084-F5E1E64E286B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97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515-6D7E-BA40-AFDF-00DA32CA0F83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6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AAAC-9E8E-2C4C-8F49-BCD63DDB9AA2}" type="datetime1">
              <a:rPr lang="zh-TW" altLang="en-US" smtClean="0"/>
              <a:t>20/3/15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809A-5461-40D1-8578-9969A7A7A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1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台灣首府大學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7344816" cy="1752600"/>
          </a:xfrm>
        </p:spPr>
        <p:txBody>
          <a:bodyPr/>
          <a:lstStyle/>
          <a:p>
            <a:r>
              <a:rPr lang="zh-TW" altLang="en-US" dirty="0" smtClean="0"/>
              <a:t>因應嚴重特殊傳染性肺炎疫情應變計畫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64288" y="61653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2020.03.20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1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" y="1844824"/>
            <a:ext cx="4291946" cy="32189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65" y="1700808"/>
            <a:ext cx="4536504" cy="340237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63688" y="845229"/>
            <a:ext cx="52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因應疫情開設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 指揮中心 與  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 物資捐贈中心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611560" y="1844824"/>
            <a:ext cx="3886105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822864" y="1870451"/>
            <a:ext cx="3886105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15564"/>
            <a:ext cx="154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2.     </a:t>
            </a:r>
            <a:r>
              <a:rPr lang="zh-TW" altLang="en-US" dirty="0" smtClean="0">
                <a:solidFill>
                  <a:srgbClr val="FF0000"/>
                </a:solidFill>
              </a:rPr>
              <a:t>防疫</a:t>
            </a:r>
            <a:r>
              <a:rPr lang="zh-TW" altLang="en-US" dirty="0">
                <a:solidFill>
                  <a:srgbClr val="FF0000"/>
                </a:solidFill>
              </a:rPr>
              <a:t>組織</a:t>
            </a:r>
          </a:p>
        </p:txBody>
      </p:sp>
    </p:spTree>
    <p:extLst>
      <p:ext uri="{BB962C8B-B14F-4D97-AF65-F5344CB8AC3E}">
        <p14:creationId xmlns:p14="http://schemas.microsoft.com/office/powerpoint/2010/main" val="298439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979712" y="90872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指揮中心暨物資捐贈中心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415495" cy="33123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182638" cy="33123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5564"/>
            <a:ext cx="154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2.     </a:t>
            </a:r>
            <a:r>
              <a:rPr lang="zh-TW" altLang="en-US" dirty="0" smtClean="0">
                <a:solidFill>
                  <a:srgbClr val="FF0000"/>
                </a:solidFill>
              </a:rPr>
              <a:t>防疫</a:t>
            </a:r>
            <a:r>
              <a:rPr lang="zh-TW" altLang="en-US" dirty="0">
                <a:solidFill>
                  <a:srgbClr val="FF0000"/>
                </a:solidFill>
              </a:rPr>
              <a:t>組織</a:t>
            </a:r>
          </a:p>
        </p:txBody>
      </p:sp>
    </p:spTree>
    <p:extLst>
      <p:ext uri="{BB962C8B-B14F-4D97-AF65-F5344CB8AC3E}">
        <p14:creationId xmlns:p14="http://schemas.microsoft.com/office/powerpoint/2010/main" val="14568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邀請專家學者與會參與防疫會議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2" y="1600200"/>
            <a:ext cx="6033255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15564"/>
            <a:ext cx="154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2.     </a:t>
            </a:r>
            <a:r>
              <a:rPr lang="zh-TW" altLang="en-US" dirty="0" smtClean="0">
                <a:solidFill>
                  <a:srgbClr val="FF0000"/>
                </a:solidFill>
              </a:rPr>
              <a:t>防疫</a:t>
            </a:r>
            <a:r>
              <a:rPr lang="zh-TW" altLang="en-US" dirty="0">
                <a:solidFill>
                  <a:srgbClr val="FF0000"/>
                </a:solidFill>
              </a:rPr>
              <a:t>組織</a:t>
            </a:r>
          </a:p>
        </p:txBody>
      </p:sp>
    </p:spTree>
    <p:extLst>
      <p:ext uri="{BB962C8B-B14F-4D97-AF65-F5344CB8AC3E}">
        <p14:creationId xmlns:p14="http://schemas.microsoft.com/office/powerpoint/2010/main" val="3615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1557367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依據教育部通報  五、 學校防疫小組應邀請專家參與，針對校內相關「居家檢疫」措施進行規劃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zh-TW" altLang="en-US" sz="1600" dirty="0"/>
          </a:p>
          <a:p>
            <a:r>
              <a:rPr lang="zh-TW" altLang="en-US" sz="1600" b="1" u="sng" dirty="0"/>
              <a:t>賴美嬌 教授</a:t>
            </a:r>
          </a:p>
          <a:p>
            <a:r>
              <a:rPr lang="zh-TW" altLang="en-US" sz="1600" dirty="0"/>
              <a:t>台灣首府大學前健康系主任</a:t>
            </a:r>
          </a:p>
          <a:p>
            <a:endParaRPr lang="zh-TW" altLang="en-US" sz="1600" dirty="0"/>
          </a:p>
          <a:p>
            <a:r>
              <a:rPr lang="zh-TW" altLang="en-US" sz="1600" b="1" u="sng" dirty="0"/>
              <a:t>陳麗幸 護理長</a:t>
            </a:r>
          </a:p>
          <a:p>
            <a:r>
              <a:rPr lang="zh-TW" altLang="en-US" sz="1600" dirty="0"/>
              <a:t>高雄榮總台南分院急診室護理長</a:t>
            </a:r>
          </a:p>
          <a:p>
            <a:endParaRPr lang="zh-TW" altLang="en-US" sz="1600" dirty="0"/>
          </a:p>
          <a:p>
            <a:r>
              <a:rPr lang="zh-TW" altLang="en-US" sz="1600" b="1" u="sng" dirty="0"/>
              <a:t>許素貞</a:t>
            </a:r>
            <a:r>
              <a:rPr lang="zh-TW" altLang="en-US" sz="1600" b="1" u="sng" dirty="0" smtClean="0"/>
              <a:t>副院長</a:t>
            </a:r>
            <a:endParaRPr lang="en-US" altLang="zh-TW" sz="1600" b="1" u="sng" dirty="0" smtClean="0"/>
          </a:p>
          <a:p>
            <a:r>
              <a:rPr lang="zh-TW" altLang="en-US" sz="1600" dirty="0" smtClean="0"/>
              <a:t>現任</a:t>
            </a:r>
            <a:r>
              <a:rPr lang="zh-TW" altLang="en-US" sz="1600" dirty="0"/>
              <a:t>：拉法自然診所</a:t>
            </a:r>
            <a:r>
              <a:rPr lang="zh-TW" altLang="en-US" sz="1600" dirty="0" smtClean="0"/>
              <a:t>創辦人、台灣</a:t>
            </a:r>
            <a:r>
              <a:rPr lang="zh-TW" altLang="en-US" sz="1600" dirty="0"/>
              <a:t>教育部部定助理</a:t>
            </a:r>
            <a:r>
              <a:rPr lang="zh-TW" altLang="en-US" sz="1600" dirty="0" smtClean="0"/>
              <a:t>教授</a:t>
            </a:r>
            <a:endParaRPr lang="zh-TW" altLang="en-US" sz="1600" dirty="0"/>
          </a:p>
          <a:p>
            <a:r>
              <a:rPr lang="zh-TW" altLang="en-US" sz="1600" dirty="0"/>
              <a:t>曾任：秀傳醫療體系營運中心</a:t>
            </a:r>
            <a:r>
              <a:rPr lang="zh-TW" altLang="en-US" sz="1600" dirty="0" smtClean="0"/>
              <a:t>副院長、高雄</a:t>
            </a:r>
            <a:r>
              <a:rPr lang="zh-TW" altLang="en-US" sz="1600" dirty="0"/>
              <a:t>市立岡山醫院</a:t>
            </a:r>
            <a:r>
              <a:rPr lang="zh-TW" altLang="en-US" sz="1600" dirty="0" smtClean="0"/>
              <a:t>副院長</a:t>
            </a:r>
            <a:endParaRPr lang="zh-TW" altLang="en-US" sz="1600" dirty="0"/>
          </a:p>
          <a:p>
            <a:endParaRPr lang="zh-TW" altLang="en-US" sz="1600" dirty="0"/>
          </a:p>
          <a:p>
            <a:r>
              <a:rPr lang="zh-TW" altLang="en-US" sz="1600" b="1" u="sng" dirty="0"/>
              <a:t>石嘉玫執行</a:t>
            </a:r>
            <a:r>
              <a:rPr lang="zh-TW" altLang="en-US" sz="1600" b="1" u="sng" dirty="0" smtClean="0"/>
              <a:t>長</a:t>
            </a:r>
            <a:endParaRPr lang="en-US" altLang="zh-TW" sz="1600" b="1" u="sng" dirty="0" smtClean="0"/>
          </a:p>
          <a:p>
            <a:r>
              <a:rPr lang="zh-TW" altLang="en-US" sz="1600" dirty="0" smtClean="0"/>
              <a:t>台南市</a:t>
            </a:r>
            <a:r>
              <a:rPr lang="zh-TW" altLang="en-US" sz="1600" dirty="0"/>
              <a:t>新營區營新醫院執行</a:t>
            </a:r>
            <a:r>
              <a:rPr lang="zh-TW" altLang="en-US" sz="1600" dirty="0" smtClean="0"/>
              <a:t>長、社團</a:t>
            </a:r>
            <a:r>
              <a:rPr lang="zh-TW" altLang="en-US" sz="1600" dirty="0"/>
              <a:t>法人台南市常青樹協會理事長</a:t>
            </a:r>
          </a:p>
          <a:p>
            <a:r>
              <a:rPr lang="zh-TW" altLang="en-US" sz="1600" dirty="0"/>
              <a:t>台南市政府社會局長照推動小組</a:t>
            </a:r>
            <a:r>
              <a:rPr lang="zh-TW" altLang="en-US" sz="1600" dirty="0" smtClean="0"/>
              <a:t>委員、台灣</a:t>
            </a:r>
            <a:r>
              <a:rPr lang="zh-TW" altLang="en-US" sz="1600" dirty="0"/>
              <a:t>護理之家協會理事</a:t>
            </a:r>
          </a:p>
        </p:txBody>
      </p:sp>
      <p:sp>
        <p:nvSpPr>
          <p:cNvPr id="4" name="矩形 3"/>
          <p:cNvSpPr/>
          <p:nvPr/>
        </p:nvSpPr>
        <p:spPr>
          <a:xfrm>
            <a:off x="2339752" y="779293"/>
            <a:ext cx="349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學校防疫</a:t>
            </a:r>
            <a:r>
              <a:rPr lang="zh-TW" altLang="en-US" dirty="0" smtClean="0"/>
              <a:t>小組</a:t>
            </a:r>
            <a:r>
              <a:rPr lang="en-US" altLang="zh-TW" dirty="0" smtClean="0"/>
              <a:t> 2/18 </a:t>
            </a:r>
            <a:r>
              <a:rPr lang="zh-TW" altLang="en-US" dirty="0" smtClean="0"/>
              <a:t>邀請專家參與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15564"/>
            <a:ext cx="154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2.     </a:t>
            </a:r>
            <a:r>
              <a:rPr lang="zh-TW" altLang="en-US" dirty="0" smtClean="0">
                <a:solidFill>
                  <a:srgbClr val="FF0000"/>
                </a:solidFill>
              </a:rPr>
              <a:t>防疫</a:t>
            </a:r>
            <a:r>
              <a:rPr lang="zh-TW" altLang="en-US" dirty="0">
                <a:solidFill>
                  <a:srgbClr val="FF0000"/>
                </a:solidFill>
              </a:rPr>
              <a:t>組織</a:t>
            </a:r>
          </a:p>
        </p:txBody>
      </p:sp>
    </p:spTree>
    <p:extLst>
      <p:ext uri="{BB962C8B-B14F-4D97-AF65-F5344CB8AC3E}">
        <p14:creationId xmlns:p14="http://schemas.microsoft.com/office/powerpoint/2010/main" val="40236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128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/>
              <a:t>台首大因應武漢病毒防護人員安全守則</a:t>
            </a:r>
            <a:r>
              <a:rPr lang="en-US" altLang="zh-TW" dirty="0" smtClean="0"/>
              <a:t>SOP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9592" y="1412776"/>
            <a:ext cx="7200800" cy="3370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 smtClean="0"/>
              <a:t>台灣首府大學針對具中港澳旅遊史者採用居家檢疫守則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台灣首府大學接送人員安全守則</a:t>
            </a:r>
            <a:r>
              <a:rPr lang="en-US" altLang="zh-TW" b="1" dirty="0" smtClean="0">
                <a:solidFill>
                  <a:srgbClr val="FF0000"/>
                </a:solidFill>
              </a:rPr>
              <a:t>SOP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 smtClean="0"/>
              <a:t>台灣首府大學送餐人員安全守則</a:t>
            </a:r>
            <a:r>
              <a:rPr lang="en-US" altLang="zh-TW" dirty="0" smtClean="0"/>
              <a:t>SOP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台灣首府大學校安暨教官人員工作內容與物資發送安全守則</a:t>
            </a:r>
            <a:r>
              <a:rPr lang="en-US" altLang="zh-TW" b="1" dirty="0" smtClean="0">
                <a:solidFill>
                  <a:srgbClr val="FF0000"/>
                </a:solidFill>
              </a:rPr>
              <a:t>SOP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 smtClean="0"/>
              <a:t>居家檢疫學生後送處理守則</a:t>
            </a:r>
            <a:r>
              <a:rPr lang="en-US" altLang="zh-TW" dirty="0"/>
              <a:t>SOP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居家檢疫學生解除隔離守則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SOP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997" y="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3.    </a:t>
            </a:r>
            <a:r>
              <a:rPr lang="zh-TW" altLang="en-US" dirty="0" smtClean="0">
                <a:solidFill>
                  <a:srgbClr val="FF0000"/>
                </a:solidFill>
              </a:rPr>
              <a:t>人員配置及</a:t>
            </a:r>
            <a:r>
              <a:rPr lang="zh-TW" altLang="en-US" dirty="0">
                <a:solidFill>
                  <a:srgbClr val="FF0000"/>
                </a:solidFill>
              </a:rPr>
              <a:t>教育訓練</a:t>
            </a:r>
          </a:p>
        </p:txBody>
      </p:sp>
    </p:spTree>
    <p:extLst>
      <p:ext uri="{BB962C8B-B14F-4D97-AF65-F5344CB8AC3E}">
        <p14:creationId xmlns:p14="http://schemas.microsoft.com/office/powerpoint/2010/main" val="1318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台灣首府大學設置返台學生自主居家隔離區的獨立宿舍。（記者楊金城翻攝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9413"/>
            <a:ext cx="4257758" cy="27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台灣首府大學專車接送港澳生回校。（記者楊金城翻攝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6555"/>
            <a:ext cx="4277506" cy="26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台灣首府大學清出學校圖書資訊大樓3個樓層設置返台學生自主居家隔離區。（記者楊金城翻攝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" y="908719"/>
            <a:ext cx="4319913" cy="27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gw.udn.com.tw/gw/photo.php?u=https://uc.udn.com.tw/photo/2020/02/11/realtime/7448950.jpg&amp;x=0&amp;y=0&amp;sw=0&amp;sh=0&amp;sl=W&amp;fw=800&amp;exp=3600&amp;w=9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" y="3789040"/>
            <a:ext cx="22738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90" y="3789040"/>
            <a:ext cx="17082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483768" y="41115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居家檢疫地點 </a:t>
            </a:r>
            <a:r>
              <a:rPr lang="en-US" altLang="zh-TW" dirty="0" smtClean="0"/>
              <a:t>+</a:t>
            </a:r>
            <a:r>
              <a:rPr lang="zh-TW" altLang="en-US" dirty="0" smtClean="0"/>
              <a:t> 宿舍 </a:t>
            </a:r>
            <a:r>
              <a:rPr lang="en-US" altLang="zh-TW" dirty="0" smtClean="0"/>
              <a:t>+</a:t>
            </a:r>
            <a:r>
              <a:rPr lang="zh-TW" altLang="en-US" dirty="0" smtClean="0"/>
              <a:t> 專車 </a:t>
            </a:r>
            <a:r>
              <a:rPr lang="en-US" altLang="zh-TW" dirty="0" smtClean="0"/>
              <a:t>+</a:t>
            </a:r>
            <a:r>
              <a:rPr lang="zh-TW" altLang="en-US" dirty="0" smtClean="0"/>
              <a:t> 人員防護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997" y="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3.    </a:t>
            </a:r>
            <a:r>
              <a:rPr lang="zh-TW" altLang="en-US" dirty="0" smtClean="0">
                <a:solidFill>
                  <a:srgbClr val="FF0000"/>
                </a:solidFill>
              </a:rPr>
              <a:t>人員配置及</a:t>
            </a:r>
            <a:r>
              <a:rPr lang="zh-TW" altLang="en-US" dirty="0">
                <a:solidFill>
                  <a:srgbClr val="FF0000"/>
                </a:solidFill>
              </a:rPr>
              <a:t>教育訓練</a:t>
            </a:r>
          </a:p>
        </p:txBody>
      </p:sp>
    </p:spTree>
    <p:extLst>
      <p:ext uri="{BB962C8B-B14F-4D97-AF65-F5344CB8AC3E}">
        <p14:creationId xmlns:p14="http://schemas.microsoft.com/office/powerpoint/2010/main" val="269607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" name="圖片 2" descr="螢幕快照 2020-03-15 下午7.1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14300"/>
            <a:ext cx="53467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 descr="螢幕快照 2020-03-15 下午7.1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04800"/>
            <a:ext cx="54991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" name="圖片 2" descr="螢幕快照 2020-03-15 下午7.1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1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" name="圖片 3" descr="螢幕快照 2020-03-15 下午7.1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06"/>
            <a:ext cx="9144000" cy="51827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88640"/>
            <a:ext cx="33328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/>
              <a:t>居家檢疫學生後送處理守則</a:t>
            </a:r>
            <a:r>
              <a:rPr lang="en-US" altLang="zh-TW" dirty="0"/>
              <a:t>SOP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83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文本框 257"/>
          <p:cNvSpPr txBox="1"/>
          <p:nvPr/>
        </p:nvSpPr>
        <p:spPr>
          <a:xfrm>
            <a:off x="1907704" y="8367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台灣首府大學因應武漢肺炎應變時間軸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圆角矩形 259"/>
          <p:cNvSpPr/>
          <p:nvPr/>
        </p:nvSpPr>
        <p:spPr>
          <a:xfrm>
            <a:off x="4436984" y="0"/>
            <a:ext cx="270030" cy="277744"/>
          </a:xfrm>
          <a:prstGeom prst="roundRect">
            <a:avLst/>
          </a:prstGeom>
          <a:solidFill>
            <a:srgbClr val="E6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3" name="组合 282"/>
          <p:cNvGrpSpPr/>
          <p:nvPr/>
        </p:nvGrpSpPr>
        <p:grpSpPr>
          <a:xfrm>
            <a:off x="1007604" y="1906373"/>
            <a:ext cx="7128792" cy="3829607"/>
            <a:chOff x="983432" y="1574793"/>
            <a:chExt cx="10321273" cy="4158463"/>
          </a:xfrm>
        </p:grpSpPr>
        <p:grpSp>
          <p:nvGrpSpPr>
            <p:cNvPr id="293" name="组合 292"/>
            <p:cNvGrpSpPr/>
            <p:nvPr/>
          </p:nvGrpSpPr>
          <p:grpSpPr>
            <a:xfrm>
              <a:off x="983432" y="1664804"/>
              <a:ext cx="10321273" cy="4068452"/>
              <a:chOff x="2927648" y="-63388"/>
              <a:chExt cx="10321273" cy="4068452"/>
            </a:xfrm>
          </p:grpSpPr>
          <p:grpSp>
            <p:nvGrpSpPr>
              <p:cNvPr id="296" name="组合 295"/>
              <p:cNvGrpSpPr/>
              <p:nvPr/>
            </p:nvGrpSpPr>
            <p:grpSpPr>
              <a:xfrm>
                <a:off x="2927648" y="-63388"/>
                <a:ext cx="10321273" cy="4068452"/>
                <a:chOff x="2819634" y="1232756"/>
                <a:chExt cx="10321273" cy="4068452"/>
              </a:xfrm>
            </p:grpSpPr>
            <p:grpSp>
              <p:nvGrpSpPr>
                <p:cNvPr id="298" name="组合 297"/>
                <p:cNvGrpSpPr/>
                <p:nvPr/>
              </p:nvGrpSpPr>
              <p:grpSpPr>
                <a:xfrm>
                  <a:off x="2819634" y="1232756"/>
                  <a:ext cx="10321273" cy="4068452"/>
                  <a:chOff x="4907867" y="728700"/>
                  <a:chExt cx="10321273" cy="4068452"/>
                </a:xfrm>
              </p:grpSpPr>
              <p:grpSp>
                <p:nvGrpSpPr>
                  <p:cNvPr id="306" name="组合 305"/>
                  <p:cNvGrpSpPr/>
                  <p:nvPr/>
                </p:nvGrpSpPr>
                <p:grpSpPr>
                  <a:xfrm>
                    <a:off x="4907867" y="728700"/>
                    <a:ext cx="10321273" cy="4068452"/>
                    <a:chOff x="4799856" y="-351420"/>
                    <a:chExt cx="10321273" cy="4068452"/>
                  </a:xfrm>
                </p:grpSpPr>
                <p:sp>
                  <p:nvSpPr>
                    <p:cNvPr id="311" name="弧形 310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>
                        <a:gd name="adj1" fmla="val 16066760"/>
                        <a:gd name="adj2" fmla="val 0"/>
                      </a:avLst>
                    </a:prstGeom>
                    <a:ln w="38100">
                      <a:solidFill>
                        <a:srgbClr val="F9CB0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12" name="弧形 311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E0383F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313" name="直接连接符 312"/>
                    <p:cNvCxnSpPr>
                      <a:stCxn id="312" idx="2"/>
                      <a:endCxn id="314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E0383F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4" name="椭圆 313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E3374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5" name="弧形 314"/>
                    <p:cNvSpPr/>
                    <p:nvPr/>
                  </p:nvSpPr>
                  <p:spPr>
                    <a:xfrm>
                      <a:off x="12708860" y="1196752"/>
                      <a:ext cx="1008112" cy="1008112"/>
                    </a:xfrm>
                    <a:prstGeom prst="arc">
                      <a:avLst>
                        <a:gd name="adj1" fmla="val 16070138"/>
                        <a:gd name="adj2" fmla="val 0"/>
                      </a:avLst>
                    </a:prstGeom>
                    <a:ln w="38100">
                      <a:solidFill>
                        <a:srgbClr val="77849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6" name="弧形 315"/>
                    <p:cNvSpPr/>
                    <p:nvPr/>
                  </p:nvSpPr>
                  <p:spPr>
                    <a:xfrm rot="10800000">
                      <a:off x="12708860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ABA9B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317" name="直接连接符 316"/>
                    <p:cNvCxnSpPr>
                      <a:stCxn id="316" idx="2"/>
                      <a:endCxn id="318" idx="6"/>
                    </p:cNvCxnSpPr>
                    <p:nvPr/>
                  </p:nvCxnSpPr>
                  <p:spPr>
                    <a:xfrm flipH="1">
                      <a:off x="11844764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ABA9B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8" name="椭圆 317"/>
                    <p:cNvSpPr/>
                    <p:nvPr/>
                  </p:nvSpPr>
                  <p:spPr>
                    <a:xfrm>
                      <a:off x="11340708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80B5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9" name="椭圆 318"/>
                    <p:cNvSpPr/>
                    <p:nvPr/>
                  </p:nvSpPr>
                  <p:spPr>
                    <a:xfrm>
                      <a:off x="14617073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788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0" name="椭圆 319"/>
                    <p:cNvSpPr/>
                    <p:nvPr/>
                  </p:nvSpPr>
                  <p:spPr>
                    <a:xfrm>
                      <a:off x="6420035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FBC31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1" name="椭圆 320"/>
                    <p:cNvSpPr/>
                    <p:nvPr/>
                  </p:nvSpPr>
                  <p:spPr>
                    <a:xfrm>
                      <a:off x="12960888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7784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2" name="椭圆 321"/>
                    <p:cNvSpPr/>
                    <p:nvPr/>
                  </p:nvSpPr>
                  <p:spPr>
                    <a:xfrm>
                      <a:off x="9696400" y="3212976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307" name="直接连接符 306"/>
                  <p:cNvCxnSpPr/>
                  <p:nvPr/>
                </p:nvCxnSpPr>
                <p:spPr>
                  <a:xfrm flipV="1">
                    <a:off x="6780075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直接连接符 307"/>
                  <p:cNvCxnSpPr>
                    <a:stCxn id="311" idx="2"/>
                    <a:endCxn id="305" idx="2"/>
                  </p:cNvCxnSpPr>
                  <p:nvPr/>
                </p:nvCxnSpPr>
                <p:spPr>
                  <a:xfrm>
                    <a:off x="7284131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直接连接符 308"/>
                  <p:cNvCxnSpPr/>
                  <p:nvPr/>
                </p:nvCxnSpPr>
                <p:spPr>
                  <a:xfrm flipV="1">
                    <a:off x="13320927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直接连接符 309"/>
                  <p:cNvCxnSpPr>
                    <a:stCxn id="315" idx="2"/>
                    <a:endCxn id="319" idx="2"/>
                  </p:cNvCxnSpPr>
                  <p:nvPr/>
                </p:nvCxnSpPr>
                <p:spPr>
                  <a:xfrm>
                    <a:off x="13824983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" name="组合 298"/>
                <p:cNvGrpSpPr/>
                <p:nvPr/>
              </p:nvGrpSpPr>
              <p:grpSpPr>
                <a:xfrm>
                  <a:off x="6095999" y="2780928"/>
                  <a:ext cx="3264487" cy="1008112"/>
                  <a:chOff x="4907867" y="2276872"/>
                  <a:chExt cx="3264487" cy="1008112"/>
                </a:xfrm>
              </p:grpSpPr>
              <p:grpSp>
                <p:nvGrpSpPr>
                  <p:cNvPr id="300" name="组合 299"/>
                  <p:cNvGrpSpPr/>
                  <p:nvPr/>
                </p:nvGrpSpPr>
                <p:grpSpPr>
                  <a:xfrm>
                    <a:off x="4907867" y="2276872"/>
                    <a:ext cx="2376264" cy="1008112"/>
                    <a:chOff x="4799856" y="1196752"/>
                    <a:chExt cx="2376264" cy="1008112"/>
                  </a:xfrm>
                </p:grpSpPr>
                <p:sp>
                  <p:nvSpPr>
                    <p:cNvPr id="302" name="弧形 301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>
                      <a:solidFill>
                        <a:srgbClr val="F9CB03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3" name="弧形 302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9BBD3"/>
                      </a:solidFill>
                      <a:prstDash val="solid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304" name="直接连接符 303"/>
                    <p:cNvCxnSpPr>
                      <a:stCxn id="303" idx="2"/>
                      <a:endCxn id="305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FB5D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5" name="椭圆 304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301" name="直接连接符 300"/>
                  <p:cNvCxnSpPr>
                    <a:stCxn id="302" idx="2"/>
                    <a:endCxn id="318" idx="2"/>
                  </p:cNvCxnSpPr>
                  <p:nvPr/>
                </p:nvCxnSpPr>
                <p:spPr>
                  <a:xfrm>
                    <a:off x="7284131" y="2780928"/>
                    <a:ext cx="888223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7" name="直接连接符 296"/>
              <p:cNvCxnSpPr>
                <a:stCxn id="303" idx="0"/>
              </p:cNvCxnSpPr>
              <p:nvPr/>
            </p:nvCxnSpPr>
            <p:spPr>
              <a:xfrm>
                <a:off x="8076221" y="2492896"/>
                <a:ext cx="0" cy="864096"/>
              </a:xfrm>
              <a:prstGeom prst="line">
                <a:avLst/>
              </a:prstGeom>
              <a:ln w="38100">
                <a:solidFill>
                  <a:srgbClr val="3BBAD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环形箭头 293"/>
            <p:cNvSpPr/>
            <p:nvPr/>
          </p:nvSpPr>
          <p:spPr>
            <a:xfrm rot="3667601">
              <a:off x="2513601" y="1574794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FB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环形箭头 294"/>
            <p:cNvSpPr/>
            <p:nvPr/>
          </p:nvSpPr>
          <p:spPr>
            <a:xfrm rot="12722760">
              <a:off x="9054453" y="1574793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788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4" name="文本框 283"/>
          <p:cNvSpPr txBox="1"/>
          <p:nvPr/>
        </p:nvSpPr>
        <p:spPr>
          <a:xfrm>
            <a:off x="2577322" y="1772816"/>
            <a:ext cx="17218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隔離房間準備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選定本校獨棟空間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環境整理備品準備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文本框 284"/>
          <p:cNvSpPr txBox="1"/>
          <p:nvPr/>
        </p:nvSpPr>
        <p:spPr>
          <a:xfrm>
            <a:off x="7095017" y="1772816"/>
            <a:ext cx="17974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全校開學日量體溫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全校管制唯一出入口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指定開學後安居宿舍與隔離宿舍區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建立全校師生體溫異常監控機制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" name="文本框 285"/>
          <p:cNvSpPr txBox="1"/>
          <p:nvPr/>
        </p:nvSpPr>
        <p:spPr>
          <a:xfrm>
            <a:off x="2583720" y="4498660"/>
            <a:ext cx="172181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防疫人員訓練</a:t>
            </a: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一線人員教育訓練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預備駕駛防護訓練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送餐人員安全訓練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垃圾處理安全訓練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文本框 286"/>
          <p:cNvSpPr txBox="1"/>
          <p:nvPr/>
        </p:nvSpPr>
        <p:spPr>
          <a:xfrm>
            <a:off x="320769" y="4498660"/>
            <a:ext cx="172181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防疫物資準備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應變計畫書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防疫物資採買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指揮中心成立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物資捐贈處成立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8" name="文本框 287"/>
          <p:cNvSpPr txBox="1"/>
          <p:nvPr/>
        </p:nvSpPr>
        <p:spPr>
          <a:xfrm>
            <a:off x="4821801" y="4498660"/>
            <a:ext cx="1838431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居家檢疫學生關懷輔導</a:t>
            </a:r>
            <a:endParaRPr lang="zh-TW" alt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諮輔組關心輔導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系主任老師視訊關心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校長，主管關懷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專家學者會議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9" name="文本框 288"/>
          <p:cNvSpPr txBox="1"/>
          <p:nvPr/>
        </p:nvSpPr>
        <p:spPr>
          <a:xfrm>
            <a:off x="7101415" y="4498660"/>
            <a:ext cx="1721815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檢疫學生離開隔離房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居家檢疫期滿，體溫正常離開隔離房</a:t>
            </a:r>
            <a:endParaRPr lang="en-US" altLang="zh-TW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全部學生離開後，隔離空間進行全面消毒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" name="文本框 289"/>
          <p:cNvSpPr txBox="1"/>
          <p:nvPr/>
        </p:nvSpPr>
        <p:spPr>
          <a:xfrm>
            <a:off x="1988344" y="3694535"/>
            <a:ext cx="6247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02/03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文本框 290"/>
          <p:cNvSpPr txBox="1"/>
          <p:nvPr/>
        </p:nvSpPr>
        <p:spPr>
          <a:xfrm>
            <a:off x="4251293" y="3694535"/>
            <a:ext cx="6247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02/10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506041" y="3694535"/>
            <a:ext cx="6247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Freeform 31"/>
          <p:cNvSpPr>
            <a:spLocks/>
          </p:cNvSpPr>
          <p:nvPr/>
        </p:nvSpPr>
        <p:spPr bwMode="auto">
          <a:xfrm>
            <a:off x="2195158" y="2069205"/>
            <a:ext cx="211118" cy="278464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264" name="Group 15"/>
          <p:cNvGrpSpPr>
            <a:grpSpLocks noChangeAspect="1"/>
          </p:cNvGrpSpPr>
          <p:nvPr/>
        </p:nvGrpSpPr>
        <p:grpSpPr bwMode="auto">
          <a:xfrm>
            <a:off x="6689834" y="2076114"/>
            <a:ext cx="257159" cy="324000"/>
            <a:chOff x="864" y="477"/>
            <a:chExt cx="563" cy="532"/>
          </a:xfrm>
          <a:solidFill>
            <a:schemeClr val="bg1"/>
          </a:solidFill>
        </p:grpSpPr>
        <p:sp>
          <p:nvSpPr>
            <p:cNvPr id="280" name="Freeform 17"/>
            <p:cNvSpPr>
              <a:spLocks/>
            </p:cNvSpPr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8"/>
            <p:cNvSpPr>
              <a:spLocks/>
            </p:cNvSpPr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9"/>
            <p:cNvSpPr>
              <a:spLocks/>
            </p:cNvSpPr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5" name="Freeform 23"/>
          <p:cNvSpPr>
            <a:spLocks noEditPoints="1"/>
          </p:cNvSpPr>
          <p:nvPr/>
        </p:nvSpPr>
        <p:spPr bwMode="auto">
          <a:xfrm>
            <a:off x="3350859" y="3759845"/>
            <a:ext cx="179614" cy="238711"/>
          </a:xfrm>
          <a:custGeom>
            <a:avLst/>
            <a:gdLst>
              <a:gd name="T0" fmla="*/ 390 w 390"/>
              <a:gd name="T1" fmla="*/ 389 h 389"/>
              <a:gd name="T2" fmla="*/ 317 w 390"/>
              <a:gd name="T3" fmla="*/ 389 h 389"/>
              <a:gd name="T4" fmla="*/ 317 w 390"/>
              <a:gd name="T5" fmla="*/ 340 h 389"/>
              <a:gd name="T6" fmla="*/ 268 w 390"/>
              <a:gd name="T7" fmla="*/ 340 h 389"/>
              <a:gd name="T8" fmla="*/ 268 w 390"/>
              <a:gd name="T9" fmla="*/ 292 h 389"/>
              <a:gd name="T10" fmla="*/ 219 w 390"/>
              <a:gd name="T11" fmla="*/ 292 h 389"/>
              <a:gd name="T12" fmla="*/ 219 w 390"/>
              <a:gd name="T13" fmla="*/ 267 h 389"/>
              <a:gd name="T14" fmla="*/ 171 w 390"/>
              <a:gd name="T15" fmla="*/ 267 h 389"/>
              <a:gd name="T16" fmla="*/ 171 w 390"/>
              <a:gd name="T17" fmla="*/ 233 h 389"/>
              <a:gd name="T18" fmla="*/ 170 w 390"/>
              <a:gd name="T19" fmla="*/ 233 h 389"/>
              <a:gd name="T20" fmla="*/ 169 w 390"/>
              <a:gd name="T21" fmla="*/ 234 h 389"/>
              <a:gd name="T22" fmla="*/ 113 w 390"/>
              <a:gd name="T23" fmla="*/ 243 h 389"/>
              <a:gd name="T24" fmla="*/ 74 w 390"/>
              <a:gd name="T25" fmla="*/ 233 h 389"/>
              <a:gd name="T26" fmla="*/ 13 w 390"/>
              <a:gd name="T27" fmla="*/ 175 h 389"/>
              <a:gd name="T28" fmla="*/ 2 w 390"/>
              <a:gd name="T29" fmla="*/ 138 h 389"/>
              <a:gd name="T30" fmla="*/ 0 w 390"/>
              <a:gd name="T31" fmla="*/ 129 h 389"/>
              <a:gd name="T32" fmla="*/ 0 w 390"/>
              <a:gd name="T33" fmla="*/ 114 h 389"/>
              <a:gd name="T34" fmla="*/ 1 w 390"/>
              <a:gd name="T35" fmla="*/ 108 h 389"/>
              <a:gd name="T36" fmla="*/ 10 w 390"/>
              <a:gd name="T37" fmla="*/ 73 h 389"/>
              <a:gd name="T38" fmla="*/ 69 w 390"/>
              <a:gd name="T39" fmla="*/ 12 h 389"/>
              <a:gd name="T40" fmla="*/ 106 w 390"/>
              <a:gd name="T41" fmla="*/ 1 h 389"/>
              <a:gd name="T42" fmla="*/ 114 w 390"/>
              <a:gd name="T43" fmla="*/ 0 h 389"/>
              <a:gd name="T44" fmla="*/ 130 w 390"/>
              <a:gd name="T45" fmla="*/ 0 h 389"/>
              <a:gd name="T46" fmla="*/ 131 w 390"/>
              <a:gd name="T47" fmla="*/ 0 h 389"/>
              <a:gd name="T48" fmla="*/ 152 w 390"/>
              <a:gd name="T49" fmla="*/ 4 h 389"/>
              <a:gd name="T50" fmla="*/ 218 w 390"/>
              <a:gd name="T51" fmla="*/ 47 h 389"/>
              <a:gd name="T52" fmla="*/ 244 w 390"/>
              <a:gd name="T53" fmla="*/ 116 h 389"/>
              <a:gd name="T54" fmla="*/ 234 w 390"/>
              <a:gd name="T55" fmla="*/ 168 h 389"/>
              <a:gd name="T56" fmla="*/ 234 w 390"/>
              <a:gd name="T57" fmla="*/ 170 h 389"/>
              <a:gd name="T58" fmla="*/ 268 w 390"/>
              <a:gd name="T59" fmla="*/ 170 h 389"/>
              <a:gd name="T60" fmla="*/ 268 w 390"/>
              <a:gd name="T61" fmla="*/ 172 h 389"/>
              <a:gd name="T62" fmla="*/ 268 w 390"/>
              <a:gd name="T63" fmla="*/ 217 h 389"/>
              <a:gd name="T64" fmla="*/ 269 w 390"/>
              <a:gd name="T65" fmla="*/ 220 h 389"/>
              <a:gd name="T66" fmla="*/ 279 w 390"/>
              <a:gd name="T67" fmla="*/ 228 h 389"/>
              <a:gd name="T68" fmla="*/ 388 w 390"/>
              <a:gd name="T69" fmla="*/ 315 h 389"/>
              <a:gd name="T70" fmla="*/ 390 w 390"/>
              <a:gd name="T71" fmla="*/ 318 h 389"/>
              <a:gd name="T72" fmla="*/ 390 w 390"/>
              <a:gd name="T73" fmla="*/ 389 h 389"/>
              <a:gd name="T74" fmla="*/ 146 w 390"/>
              <a:gd name="T75" fmla="*/ 98 h 389"/>
              <a:gd name="T76" fmla="*/ 98 w 390"/>
              <a:gd name="T77" fmla="*/ 49 h 389"/>
              <a:gd name="T78" fmla="*/ 49 w 390"/>
              <a:gd name="T79" fmla="*/ 97 h 389"/>
              <a:gd name="T80" fmla="*/ 97 w 390"/>
              <a:gd name="T81" fmla="*/ 146 h 389"/>
              <a:gd name="T82" fmla="*/ 146 w 390"/>
              <a:gd name="T83" fmla="*/ 9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0" h="389">
                <a:moveTo>
                  <a:pt x="390" y="389"/>
                </a:moveTo>
                <a:cubicBezTo>
                  <a:pt x="365" y="389"/>
                  <a:pt x="341" y="389"/>
                  <a:pt x="317" y="389"/>
                </a:cubicBezTo>
                <a:cubicBezTo>
                  <a:pt x="317" y="373"/>
                  <a:pt x="317" y="357"/>
                  <a:pt x="317" y="340"/>
                </a:cubicBezTo>
                <a:cubicBezTo>
                  <a:pt x="300" y="340"/>
                  <a:pt x="284" y="340"/>
                  <a:pt x="268" y="340"/>
                </a:cubicBezTo>
                <a:cubicBezTo>
                  <a:pt x="268" y="324"/>
                  <a:pt x="268" y="308"/>
                  <a:pt x="268" y="292"/>
                </a:cubicBezTo>
                <a:cubicBezTo>
                  <a:pt x="252" y="292"/>
                  <a:pt x="236" y="292"/>
                  <a:pt x="219" y="292"/>
                </a:cubicBezTo>
                <a:cubicBezTo>
                  <a:pt x="219" y="284"/>
                  <a:pt x="219" y="276"/>
                  <a:pt x="219" y="267"/>
                </a:cubicBezTo>
                <a:cubicBezTo>
                  <a:pt x="203" y="267"/>
                  <a:pt x="187" y="267"/>
                  <a:pt x="171" y="267"/>
                </a:cubicBezTo>
                <a:cubicBezTo>
                  <a:pt x="171" y="256"/>
                  <a:pt x="171" y="245"/>
                  <a:pt x="171" y="233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33"/>
                  <a:pt x="170" y="233"/>
                  <a:pt x="169" y="234"/>
                </a:cubicBezTo>
                <a:cubicBezTo>
                  <a:pt x="151" y="241"/>
                  <a:pt x="132" y="244"/>
                  <a:pt x="113" y="243"/>
                </a:cubicBezTo>
                <a:cubicBezTo>
                  <a:pt x="99" y="242"/>
                  <a:pt x="87" y="239"/>
                  <a:pt x="74" y="233"/>
                </a:cubicBezTo>
                <a:cubicBezTo>
                  <a:pt x="47" y="221"/>
                  <a:pt x="26" y="202"/>
                  <a:pt x="13" y="175"/>
                </a:cubicBezTo>
                <a:cubicBezTo>
                  <a:pt x="7" y="163"/>
                  <a:pt x="3" y="151"/>
                  <a:pt x="2" y="138"/>
                </a:cubicBezTo>
                <a:cubicBezTo>
                  <a:pt x="1" y="135"/>
                  <a:pt x="1" y="132"/>
                  <a:pt x="0" y="129"/>
                </a:cubicBezTo>
                <a:cubicBezTo>
                  <a:pt x="0" y="124"/>
                  <a:pt x="0" y="119"/>
                  <a:pt x="0" y="114"/>
                </a:cubicBezTo>
                <a:cubicBezTo>
                  <a:pt x="1" y="112"/>
                  <a:pt x="1" y="110"/>
                  <a:pt x="1" y="108"/>
                </a:cubicBezTo>
                <a:cubicBezTo>
                  <a:pt x="3" y="96"/>
                  <a:pt x="6" y="84"/>
                  <a:pt x="10" y="73"/>
                </a:cubicBezTo>
                <a:cubicBezTo>
                  <a:pt x="23" y="46"/>
                  <a:pt x="42" y="26"/>
                  <a:pt x="69" y="12"/>
                </a:cubicBezTo>
                <a:cubicBezTo>
                  <a:pt x="80" y="7"/>
                  <a:pt x="93" y="3"/>
                  <a:pt x="106" y="1"/>
                </a:cubicBezTo>
                <a:cubicBezTo>
                  <a:pt x="109" y="1"/>
                  <a:pt x="112" y="0"/>
                  <a:pt x="114" y="0"/>
                </a:cubicBezTo>
                <a:cubicBezTo>
                  <a:pt x="120" y="0"/>
                  <a:pt x="125" y="0"/>
                  <a:pt x="130" y="0"/>
                </a:cubicBezTo>
                <a:cubicBezTo>
                  <a:pt x="130" y="0"/>
                  <a:pt x="131" y="0"/>
                  <a:pt x="131" y="0"/>
                </a:cubicBezTo>
                <a:cubicBezTo>
                  <a:pt x="138" y="1"/>
                  <a:pt x="145" y="2"/>
                  <a:pt x="152" y="4"/>
                </a:cubicBezTo>
                <a:cubicBezTo>
                  <a:pt x="179" y="11"/>
                  <a:pt x="201" y="25"/>
                  <a:pt x="218" y="47"/>
                </a:cubicBezTo>
                <a:cubicBezTo>
                  <a:pt x="234" y="67"/>
                  <a:pt x="242" y="90"/>
                  <a:pt x="244" y="116"/>
                </a:cubicBezTo>
                <a:cubicBezTo>
                  <a:pt x="245" y="134"/>
                  <a:pt x="241" y="151"/>
                  <a:pt x="234" y="168"/>
                </a:cubicBezTo>
                <a:cubicBezTo>
                  <a:pt x="234" y="169"/>
                  <a:pt x="234" y="169"/>
                  <a:pt x="234" y="170"/>
                </a:cubicBezTo>
                <a:cubicBezTo>
                  <a:pt x="245" y="170"/>
                  <a:pt x="257" y="170"/>
                  <a:pt x="268" y="170"/>
                </a:cubicBezTo>
                <a:cubicBezTo>
                  <a:pt x="268" y="171"/>
                  <a:pt x="268" y="172"/>
                  <a:pt x="268" y="172"/>
                </a:cubicBezTo>
                <a:cubicBezTo>
                  <a:pt x="268" y="187"/>
                  <a:pt x="268" y="202"/>
                  <a:pt x="268" y="217"/>
                </a:cubicBezTo>
                <a:cubicBezTo>
                  <a:pt x="268" y="218"/>
                  <a:pt x="268" y="219"/>
                  <a:pt x="269" y="220"/>
                </a:cubicBezTo>
                <a:cubicBezTo>
                  <a:pt x="273" y="222"/>
                  <a:pt x="276" y="225"/>
                  <a:pt x="279" y="228"/>
                </a:cubicBezTo>
                <a:cubicBezTo>
                  <a:pt x="315" y="257"/>
                  <a:pt x="352" y="286"/>
                  <a:pt x="388" y="315"/>
                </a:cubicBezTo>
                <a:cubicBezTo>
                  <a:pt x="389" y="316"/>
                  <a:pt x="390" y="317"/>
                  <a:pt x="390" y="318"/>
                </a:cubicBezTo>
                <a:cubicBezTo>
                  <a:pt x="390" y="342"/>
                  <a:pt x="390" y="365"/>
                  <a:pt x="390" y="389"/>
                </a:cubicBezTo>
                <a:close/>
                <a:moveTo>
                  <a:pt x="146" y="98"/>
                </a:moveTo>
                <a:cubicBezTo>
                  <a:pt x="146" y="71"/>
                  <a:pt x="126" y="49"/>
                  <a:pt x="98" y="49"/>
                </a:cubicBezTo>
                <a:cubicBezTo>
                  <a:pt x="72" y="48"/>
                  <a:pt x="49" y="69"/>
                  <a:pt x="49" y="97"/>
                </a:cubicBezTo>
                <a:cubicBezTo>
                  <a:pt x="49" y="124"/>
                  <a:pt x="70" y="146"/>
                  <a:pt x="97" y="146"/>
                </a:cubicBezTo>
                <a:cubicBezTo>
                  <a:pt x="124" y="146"/>
                  <a:pt x="146" y="125"/>
                  <a:pt x="14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6"/>
          <p:cNvSpPr>
            <a:spLocks noEditPoints="1"/>
          </p:cNvSpPr>
          <p:nvPr/>
        </p:nvSpPr>
        <p:spPr bwMode="auto">
          <a:xfrm>
            <a:off x="1076020" y="3742323"/>
            <a:ext cx="218560" cy="273752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7" name="Group 18"/>
          <p:cNvGrpSpPr>
            <a:grpSpLocks noChangeAspect="1"/>
          </p:cNvGrpSpPr>
          <p:nvPr/>
        </p:nvGrpSpPr>
        <p:grpSpPr bwMode="auto">
          <a:xfrm>
            <a:off x="5589787" y="3742234"/>
            <a:ext cx="201031" cy="252000"/>
            <a:chOff x="2647" y="2985"/>
            <a:chExt cx="518" cy="487"/>
          </a:xfrm>
          <a:solidFill>
            <a:schemeClr val="bg1"/>
          </a:solidFill>
        </p:grpSpPr>
        <p:sp>
          <p:nvSpPr>
            <p:cNvPr id="276" name="Freeform 20"/>
            <p:cNvSpPr>
              <a:spLocks/>
            </p:cNvSpPr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1"/>
            <p:cNvSpPr>
              <a:spLocks/>
            </p:cNvSpPr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2"/>
            <p:cNvSpPr>
              <a:spLocks/>
            </p:cNvSpPr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3"/>
            <p:cNvSpPr>
              <a:spLocks/>
            </p:cNvSpPr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8" name="Group 13"/>
          <p:cNvGrpSpPr>
            <a:grpSpLocks noChangeAspect="1"/>
          </p:cNvGrpSpPr>
          <p:nvPr/>
        </p:nvGrpSpPr>
        <p:grpSpPr bwMode="auto">
          <a:xfrm>
            <a:off x="4460443" y="5359881"/>
            <a:ext cx="211547" cy="288000"/>
            <a:chOff x="1151" y="2911"/>
            <a:chExt cx="190" cy="194"/>
          </a:xfrm>
          <a:solidFill>
            <a:schemeClr val="bg1"/>
          </a:solidFill>
        </p:grpSpPr>
        <p:sp>
          <p:nvSpPr>
            <p:cNvPr id="272" name="Freeform 15"/>
            <p:cNvSpPr>
              <a:spLocks/>
            </p:cNvSpPr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6"/>
            <p:cNvSpPr>
              <a:spLocks/>
            </p:cNvSpPr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7"/>
            <p:cNvSpPr>
              <a:spLocks/>
            </p:cNvSpPr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9" name="Group 83"/>
          <p:cNvGrpSpPr>
            <a:grpSpLocks noChangeAspect="1"/>
          </p:cNvGrpSpPr>
          <p:nvPr/>
        </p:nvGrpSpPr>
        <p:grpSpPr bwMode="auto">
          <a:xfrm>
            <a:off x="7884660" y="3742234"/>
            <a:ext cx="153087" cy="288000"/>
            <a:chOff x="2067" y="2979"/>
            <a:chExt cx="292" cy="412"/>
          </a:xfrm>
          <a:solidFill>
            <a:schemeClr val="bg1"/>
          </a:solidFill>
        </p:grpSpPr>
        <p:sp>
          <p:nvSpPr>
            <p:cNvPr id="270" name="Freeform 85"/>
            <p:cNvSpPr>
              <a:spLocks noEditPoints="1"/>
            </p:cNvSpPr>
            <p:nvPr/>
          </p:nvSpPr>
          <p:spPr bwMode="auto">
            <a:xfrm>
              <a:off x="2067" y="2979"/>
              <a:ext cx="292" cy="371"/>
            </a:xfrm>
            <a:custGeom>
              <a:avLst/>
              <a:gdLst>
                <a:gd name="T0" fmla="*/ 60 w 122"/>
                <a:gd name="T1" fmla="*/ 155 h 155"/>
                <a:gd name="T2" fmla="*/ 42 w 122"/>
                <a:gd name="T3" fmla="*/ 155 h 155"/>
                <a:gd name="T4" fmla="*/ 28 w 122"/>
                <a:gd name="T5" fmla="*/ 144 h 155"/>
                <a:gd name="T6" fmla="*/ 28 w 122"/>
                <a:gd name="T7" fmla="*/ 140 h 155"/>
                <a:gd name="T8" fmla="*/ 28 w 122"/>
                <a:gd name="T9" fmla="*/ 113 h 155"/>
                <a:gd name="T10" fmla="*/ 27 w 122"/>
                <a:gd name="T11" fmla="*/ 111 h 155"/>
                <a:gd name="T12" fmla="*/ 6 w 122"/>
                <a:gd name="T13" fmla="*/ 86 h 155"/>
                <a:gd name="T14" fmla="*/ 1 w 122"/>
                <a:gd name="T15" fmla="*/ 58 h 155"/>
                <a:gd name="T16" fmla="*/ 12 w 122"/>
                <a:gd name="T17" fmla="*/ 28 h 155"/>
                <a:gd name="T18" fmla="*/ 48 w 122"/>
                <a:gd name="T19" fmla="*/ 4 h 155"/>
                <a:gd name="T20" fmla="*/ 98 w 122"/>
                <a:gd name="T21" fmla="*/ 16 h 155"/>
                <a:gd name="T22" fmla="*/ 119 w 122"/>
                <a:gd name="T23" fmla="*/ 54 h 155"/>
                <a:gd name="T24" fmla="*/ 99 w 122"/>
                <a:gd name="T25" fmla="*/ 107 h 155"/>
                <a:gd name="T26" fmla="*/ 93 w 122"/>
                <a:gd name="T27" fmla="*/ 112 h 155"/>
                <a:gd name="T28" fmla="*/ 93 w 122"/>
                <a:gd name="T29" fmla="*/ 113 h 155"/>
                <a:gd name="T30" fmla="*/ 93 w 122"/>
                <a:gd name="T31" fmla="*/ 141 h 155"/>
                <a:gd name="T32" fmla="*/ 83 w 122"/>
                <a:gd name="T33" fmla="*/ 154 h 155"/>
                <a:gd name="T34" fmla="*/ 78 w 122"/>
                <a:gd name="T35" fmla="*/ 155 h 155"/>
                <a:gd name="T36" fmla="*/ 60 w 122"/>
                <a:gd name="T37" fmla="*/ 155 h 155"/>
                <a:gd name="T38" fmla="*/ 82 w 122"/>
                <a:gd name="T39" fmla="*/ 118 h 155"/>
                <a:gd name="T40" fmla="*/ 82 w 122"/>
                <a:gd name="T41" fmla="*/ 117 h 155"/>
                <a:gd name="T42" fmla="*/ 82 w 122"/>
                <a:gd name="T43" fmla="*/ 107 h 155"/>
                <a:gd name="T44" fmla="*/ 83 w 122"/>
                <a:gd name="T45" fmla="*/ 106 h 155"/>
                <a:gd name="T46" fmla="*/ 88 w 122"/>
                <a:gd name="T47" fmla="*/ 103 h 155"/>
                <a:gd name="T48" fmla="*/ 109 w 122"/>
                <a:gd name="T49" fmla="*/ 68 h 155"/>
                <a:gd name="T50" fmla="*/ 103 w 122"/>
                <a:gd name="T51" fmla="*/ 39 h 155"/>
                <a:gd name="T52" fmla="*/ 52 w 122"/>
                <a:gd name="T53" fmla="*/ 14 h 155"/>
                <a:gd name="T54" fmla="*/ 19 w 122"/>
                <a:gd name="T55" fmla="*/ 35 h 155"/>
                <a:gd name="T56" fmla="*/ 12 w 122"/>
                <a:gd name="T57" fmla="*/ 70 h 155"/>
                <a:gd name="T58" fmla="*/ 24 w 122"/>
                <a:gd name="T59" fmla="*/ 95 h 155"/>
                <a:gd name="T60" fmla="*/ 36 w 122"/>
                <a:gd name="T61" fmla="*/ 105 h 155"/>
                <a:gd name="T62" fmla="*/ 38 w 122"/>
                <a:gd name="T63" fmla="*/ 108 h 155"/>
                <a:gd name="T64" fmla="*/ 38 w 122"/>
                <a:gd name="T65" fmla="*/ 117 h 155"/>
                <a:gd name="T66" fmla="*/ 38 w 122"/>
                <a:gd name="T67" fmla="*/ 118 h 155"/>
                <a:gd name="T68" fmla="*/ 82 w 122"/>
                <a:gd name="T69" fmla="*/ 118 h 155"/>
                <a:gd name="T70" fmla="*/ 38 w 122"/>
                <a:gd name="T71" fmla="*/ 129 h 155"/>
                <a:gd name="T72" fmla="*/ 38 w 122"/>
                <a:gd name="T73" fmla="*/ 141 h 155"/>
                <a:gd name="T74" fmla="*/ 42 w 122"/>
                <a:gd name="T75" fmla="*/ 144 h 155"/>
                <a:gd name="T76" fmla="*/ 79 w 122"/>
                <a:gd name="T77" fmla="*/ 144 h 155"/>
                <a:gd name="T78" fmla="*/ 82 w 122"/>
                <a:gd name="T79" fmla="*/ 141 h 155"/>
                <a:gd name="T80" fmla="*/ 82 w 122"/>
                <a:gd name="T81" fmla="*/ 129 h 155"/>
                <a:gd name="T82" fmla="*/ 82 w 122"/>
                <a:gd name="T83" fmla="*/ 129 h 155"/>
                <a:gd name="T84" fmla="*/ 38 w 122"/>
                <a:gd name="T85" fmla="*/ 12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55">
                  <a:moveTo>
                    <a:pt x="60" y="155"/>
                  </a:moveTo>
                  <a:cubicBezTo>
                    <a:pt x="54" y="155"/>
                    <a:pt x="48" y="155"/>
                    <a:pt x="42" y="155"/>
                  </a:cubicBezTo>
                  <a:cubicBezTo>
                    <a:pt x="35" y="155"/>
                    <a:pt x="30" y="150"/>
                    <a:pt x="28" y="144"/>
                  </a:cubicBezTo>
                  <a:cubicBezTo>
                    <a:pt x="28" y="143"/>
                    <a:pt x="28" y="142"/>
                    <a:pt x="28" y="140"/>
                  </a:cubicBezTo>
                  <a:cubicBezTo>
                    <a:pt x="28" y="131"/>
                    <a:pt x="28" y="122"/>
                    <a:pt x="28" y="113"/>
                  </a:cubicBezTo>
                  <a:cubicBezTo>
                    <a:pt x="28" y="112"/>
                    <a:pt x="28" y="112"/>
                    <a:pt x="27" y="111"/>
                  </a:cubicBezTo>
                  <a:cubicBezTo>
                    <a:pt x="17" y="105"/>
                    <a:pt x="10" y="96"/>
                    <a:pt x="6" y="86"/>
                  </a:cubicBezTo>
                  <a:cubicBezTo>
                    <a:pt x="2" y="77"/>
                    <a:pt x="0" y="68"/>
                    <a:pt x="1" y="58"/>
                  </a:cubicBezTo>
                  <a:cubicBezTo>
                    <a:pt x="2" y="47"/>
                    <a:pt x="5" y="37"/>
                    <a:pt x="12" y="28"/>
                  </a:cubicBezTo>
                  <a:cubicBezTo>
                    <a:pt x="21" y="15"/>
                    <a:pt x="33" y="7"/>
                    <a:pt x="48" y="4"/>
                  </a:cubicBezTo>
                  <a:cubicBezTo>
                    <a:pt x="66" y="0"/>
                    <a:pt x="83" y="4"/>
                    <a:pt x="98" y="16"/>
                  </a:cubicBezTo>
                  <a:cubicBezTo>
                    <a:pt x="110" y="26"/>
                    <a:pt x="117" y="39"/>
                    <a:pt x="119" y="54"/>
                  </a:cubicBezTo>
                  <a:cubicBezTo>
                    <a:pt x="122" y="75"/>
                    <a:pt x="115" y="93"/>
                    <a:pt x="99" y="107"/>
                  </a:cubicBezTo>
                  <a:cubicBezTo>
                    <a:pt x="97" y="109"/>
                    <a:pt x="95" y="110"/>
                    <a:pt x="93" y="112"/>
                  </a:cubicBezTo>
                  <a:cubicBezTo>
                    <a:pt x="93" y="112"/>
                    <a:pt x="93" y="112"/>
                    <a:pt x="93" y="113"/>
                  </a:cubicBezTo>
                  <a:cubicBezTo>
                    <a:pt x="93" y="122"/>
                    <a:pt x="93" y="131"/>
                    <a:pt x="93" y="141"/>
                  </a:cubicBezTo>
                  <a:cubicBezTo>
                    <a:pt x="93" y="147"/>
                    <a:pt x="89" y="152"/>
                    <a:pt x="83" y="154"/>
                  </a:cubicBezTo>
                  <a:cubicBezTo>
                    <a:pt x="82" y="154"/>
                    <a:pt x="80" y="155"/>
                    <a:pt x="78" y="155"/>
                  </a:cubicBezTo>
                  <a:cubicBezTo>
                    <a:pt x="72" y="155"/>
                    <a:pt x="66" y="155"/>
                    <a:pt x="60" y="155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7"/>
                    <a:pt x="82" y="117"/>
                  </a:cubicBezTo>
                  <a:cubicBezTo>
                    <a:pt x="82" y="114"/>
                    <a:pt x="82" y="110"/>
                    <a:pt x="82" y="107"/>
                  </a:cubicBezTo>
                  <a:cubicBezTo>
                    <a:pt x="82" y="106"/>
                    <a:pt x="82" y="106"/>
                    <a:pt x="83" y="106"/>
                  </a:cubicBezTo>
                  <a:cubicBezTo>
                    <a:pt x="84" y="105"/>
                    <a:pt x="86" y="104"/>
                    <a:pt x="88" y="103"/>
                  </a:cubicBezTo>
                  <a:cubicBezTo>
                    <a:pt x="100" y="94"/>
                    <a:pt x="107" y="83"/>
                    <a:pt x="109" y="68"/>
                  </a:cubicBezTo>
                  <a:cubicBezTo>
                    <a:pt x="110" y="58"/>
                    <a:pt x="108" y="48"/>
                    <a:pt x="103" y="39"/>
                  </a:cubicBezTo>
                  <a:cubicBezTo>
                    <a:pt x="93" y="20"/>
                    <a:pt x="73" y="10"/>
                    <a:pt x="52" y="14"/>
                  </a:cubicBezTo>
                  <a:cubicBezTo>
                    <a:pt x="38" y="16"/>
                    <a:pt x="27" y="24"/>
                    <a:pt x="19" y="35"/>
                  </a:cubicBezTo>
                  <a:cubicBezTo>
                    <a:pt x="12" y="46"/>
                    <a:pt x="10" y="58"/>
                    <a:pt x="12" y="70"/>
                  </a:cubicBezTo>
                  <a:cubicBezTo>
                    <a:pt x="14" y="80"/>
                    <a:pt x="18" y="88"/>
                    <a:pt x="24" y="95"/>
                  </a:cubicBezTo>
                  <a:cubicBezTo>
                    <a:pt x="28" y="99"/>
                    <a:pt x="32" y="103"/>
                    <a:pt x="36" y="105"/>
                  </a:cubicBezTo>
                  <a:cubicBezTo>
                    <a:pt x="38" y="106"/>
                    <a:pt x="38" y="107"/>
                    <a:pt x="38" y="108"/>
                  </a:cubicBezTo>
                  <a:cubicBezTo>
                    <a:pt x="38" y="111"/>
                    <a:pt x="38" y="114"/>
                    <a:pt x="38" y="117"/>
                  </a:cubicBezTo>
                  <a:cubicBezTo>
                    <a:pt x="38" y="117"/>
                    <a:pt x="38" y="118"/>
                    <a:pt x="38" y="118"/>
                  </a:cubicBezTo>
                  <a:cubicBezTo>
                    <a:pt x="53" y="118"/>
                    <a:pt x="67" y="118"/>
                    <a:pt x="82" y="118"/>
                  </a:cubicBezTo>
                  <a:close/>
                  <a:moveTo>
                    <a:pt x="38" y="129"/>
                  </a:moveTo>
                  <a:cubicBezTo>
                    <a:pt x="38" y="133"/>
                    <a:pt x="38" y="137"/>
                    <a:pt x="38" y="141"/>
                  </a:cubicBezTo>
                  <a:cubicBezTo>
                    <a:pt x="38" y="143"/>
                    <a:pt x="40" y="144"/>
                    <a:pt x="42" y="144"/>
                  </a:cubicBezTo>
                  <a:cubicBezTo>
                    <a:pt x="54" y="144"/>
                    <a:pt x="66" y="144"/>
                    <a:pt x="79" y="144"/>
                  </a:cubicBezTo>
                  <a:cubicBezTo>
                    <a:pt x="81" y="144"/>
                    <a:pt x="82" y="143"/>
                    <a:pt x="82" y="141"/>
                  </a:cubicBezTo>
                  <a:cubicBezTo>
                    <a:pt x="82" y="137"/>
                    <a:pt x="82" y="133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29"/>
                    <a:pt x="53" y="129"/>
                    <a:pt x="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86"/>
            <p:cNvSpPr>
              <a:spLocks/>
            </p:cNvSpPr>
            <p:nvPr/>
          </p:nvSpPr>
          <p:spPr bwMode="auto">
            <a:xfrm>
              <a:off x="2155" y="3365"/>
              <a:ext cx="113" cy="26"/>
            </a:xfrm>
            <a:custGeom>
              <a:avLst/>
              <a:gdLst>
                <a:gd name="T0" fmla="*/ 23 w 47"/>
                <a:gd name="T1" fmla="*/ 11 h 11"/>
                <a:gd name="T2" fmla="*/ 5 w 47"/>
                <a:gd name="T3" fmla="*/ 11 h 11"/>
                <a:gd name="T4" fmla="*/ 0 w 47"/>
                <a:gd name="T5" fmla="*/ 5 h 11"/>
                <a:gd name="T6" fmla="*/ 5 w 47"/>
                <a:gd name="T7" fmla="*/ 0 h 11"/>
                <a:gd name="T8" fmla="*/ 6 w 47"/>
                <a:gd name="T9" fmla="*/ 0 h 11"/>
                <a:gd name="T10" fmla="*/ 41 w 47"/>
                <a:gd name="T11" fmla="*/ 0 h 11"/>
                <a:gd name="T12" fmla="*/ 46 w 47"/>
                <a:gd name="T13" fmla="*/ 4 h 11"/>
                <a:gd name="T14" fmla="*/ 41 w 47"/>
                <a:gd name="T15" fmla="*/ 11 h 11"/>
                <a:gd name="T16" fmla="*/ 27 w 47"/>
                <a:gd name="T17" fmla="*/ 11 h 11"/>
                <a:gd name="T18" fmla="*/ 23 w 4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7" y="7"/>
                    <a:pt x="45" y="11"/>
                    <a:pt x="41" y="11"/>
                  </a:cubicBezTo>
                  <a:cubicBezTo>
                    <a:pt x="37" y="11"/>
                    <a:pt x="32" y="11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9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6206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一線人員保險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9" y="637220"/>
            <a:ext cx="5940152" cy="34179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9" y="4216235"/>
            <a:ext cx="5778389" cy="23950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997" y="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3.    </a:t>
            </a:r>
            <a:r>
              <a:rPr lang="zh-TW" altLang="en-US" dirty="0" smtClean="0">
                <a:solidFill>
                  <a:srgbClr val="FF0000"/>
                </a:solidFill>
              </a:rPr>
              <a:t>人員配置及</a:t>
            </a:r>
            <a:r>
              <a:rPr lang="zh-TW" altLang="en-US" dirty="0">
                <a:solidFill>
                  <a:srgbClr val="FF0000"/>
                </a:solidFill>
              </a:rPr>
              <a:t>教育訓練</a:t>
            </a:r>
          </a:p>
        </p:txBody>
      </p:sp>
    </p:spTree>
    <p:extLst>
      <p:ext uri="{BB962C8B-B14F-4D97-AF65-F5344CB8AC3E}">
        <p14:creationId xmlns:p14="http://schemas.microsoft.com/office/powerpoint/2010/main" val="267894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3" name="圖片 2" descr="15833735834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72"/>
            <a:ext cx="9144000" cy="61955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96" y="15007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4.  </a:t>
            </a:r>
            <a:r>
              <a:rPr lang="zh-TW" altLang="en-US" dirty="0" smtClean="0">
                <a:solidFill>
                  <a:srgbClr val="FF0000"/>
                </a:solidFill>
              </a:rPr>
              <a:t>疫情通報流程及專</a:t>
            </a:r>
            <a:r>
              <a:rPr lang="zh-TW" altLang="en-US" dirty="0">
                <a:solidFill>
                  <a:srgbClr val="FF0000"/>
                </a:solidFill>
              </a:rPr>
              <a:t>線</a:t>
            </a:r>
          </a:p>
        </p:txBody>
      </p:sp>
    </p:spTree>
    <p:extLst>
      <p:ext uri="{BB962C8B-B14F-4D97-AF65-F5344CB8AC3E}">
        <p14:creationId xmlns:p14="http://schemas.microsoft.com/office/powerpoint/2010/main" val="10047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全校消毒作業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299" y="0"/>
            <a:ext cx="2467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5.     </a:t>
            </a:r>
            <a:r>
              <a:rPr lang="zh-TW" altLang="en-US" dirty="0" smtClean="0">
                <a:solidFill>
                  <a:srgbClr val="FF0000"/>
                </a:solidFill>
              </a:rPr>
              <a:t>環境清潔消毒措施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5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65465" y="6643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因應</a:t>
            </a:r>
            <a:r>
              <a:rPr lang="zh-TW" altLang="en-US" sz="2400" smtClean="0"/>
              <a:t>新冠</a:t>
            </a:r>
            <a:r>
              <a:rPr lang="zh-TW" altLang="en-US" sz="2400"/>
              <a:t>病毒</a:t>
            </a:r>
            <a:r>
              <a:rPr lang="zh-TW" altLang="en-US" sz="2400" smtClean="0"/>
              <a:t>全</a:t>
            </a:r>
            <a:r>
              <a:rPr lang="zh-TW" altLang="en-US" sz="2400" dirty="0" smtClean="0"/>
              <a:t>校消毒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7" y="1227831"/>
            <a:ext cx="3096344" cy="5345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81" y="1227831"/>
            <a:ext cx="3007031" cy="53458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99" y="0"/>
            <a:ext cx="2467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5.     </a:t>
            </a:r>
            <a:r>
              <a:rPr lang="zh-TW" altLang="en-US" dirty="0" smtClean="0">
                <a:solidFill>
                  <a:srgbClr val="FF0000"/>
                </a:solidFill>
              </a:rPr>
              <a:t>環境清潔消毒措施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6715"/>
            <a:ext cx="7890469" cy="558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居家檢疫學生關懷輔導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-27384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354008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339752" y="111545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校長親筆寫給居家檢疫港澳學生的打氣卡片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76256" cy="515719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39552" y="341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居家檢疫學生關懷輔導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-27384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348344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1570173"/>
            <a:ext cx="4252049" cy="200284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563888" y="7240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外籍生宣導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0173"/>
            <a:ext cx="4427984" cy="2085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2" y="3799903"/>
            <a:ext cx="4257394" cy="20053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0949"/>
            <a:ext cx="4248472" cy="200115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26561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306542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62669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校園宣導及防疫用品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0"/>
            <a:ext cx="3960440" cy="396044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799"/>
            <a:ext cx="3960440" cy="3960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6561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98238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校園動線控管</a:t>
            </a:r>
            <a:r>
              <a:rPr lang="en-US" altLang="zh-TW" dirty="0"/>
              <a:t>-</a:t>
            </a:r>
            <a:r>
              <a:rPr lang="zh-TW" altLang="en-US" dirty="0"/>
              <a:t>體溫檢測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0" y="1600200"/>
            <a:ext cx="8051400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26561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95152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32361"/>
            <a:ext cx="5175350" cy="61810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21235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開學</a:t>
            </a:r>
            <a:r>
              <a:rPr lang="zh-TW" altLang="en-US" dirty="0" smtClean="0"/>
              <a:t>後備案 量體溫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2780928"/>
            <a:ext cx="23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開學</a:t>
            </a:r>
            <a:r>
              <a:rPr lang="zh-TW" altLang="en-US" dirty="0" smtClean="0"/>
              <a:t>後宿舍區量體溫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561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77051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簡報內容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1484784"/>
            <a:ext cx="7776864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防疫標準作業流</a:t>
            </a:r>
            <a:r>
              <a:rPr lang="zh-TW" altLang="en-US" sz="2400" dirty="0" smtClean="0"/>
              <a:t>程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防疫</a:t>
            </a:r>
            <a:r>
              <a:rPr lang="zh-TW" altLang="en-US" sz="2400" dirty="0" smtClean="0"/>
              <a:t>組織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人員配置及教育</a:t>
            </a:r>
            <a:r>
              <a:rPr lang="zh-TW" altLang="en-US" sz="2400" dirty="0" smtClean="0"/>
              <a:t>訓練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疫情通報流程及專</a:t>
            </a:r>
            <a:r>
              <a:rPr lang="zh-TW" altLang="en-US" sz="2400" dirty="0" smtClean="0"/>
              <a:t>線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 smtClean="0"/>
              <a:t>環境清潔消毒措施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教職員工及學生宣導與輔導</a:t>
            </a:r>
            <a:r>
              <a:rPr lang="zh-TW" altLang="en-US" sz="2400" dirty="0" smtClean="0"/>
              <a:t>情形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校外實習課程的因應配套、停（復）</a:t>
            </a:r>
            <a:r>
              <a:rPr lang="zh-TW" altLang="en-US" sz="2400" dirty="0" smtClean="0"/>
              <a:t>課及補課機制</a:t>
            </a:r>
            <a:endParaRPr lang="zh-TW" altLang="en-US" sz="2400" dirty="0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/>
              <a:t>模擬個案</a:t>
            </a:r>
          </a:p>
        </p:txBody>
      </p:sp>
    </p:spTree>
    <p:extLst>
      <p:ext uri="{BB962C8B-B14F-4D97-AF65-F5344CB8AC3E}">
        <p14:creationId xmlns:p14="http://schemas.microsoft.com/office/powerpoint/2010/main" val="418079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體溫檢測值班表以及異常登記表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846085" cy="427707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63" y="1556792"/>
            <a:ext cx="3484006" cy="42484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6561"/>
            <a:ext cx="385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6.     </a:t>
            </a:r>
            <a:r>
              <a:rPr lang="zh-TW" altLang="en-US" dirty="0" smtClean="0">
                <a:solidFill>
                  <a:srgbClr val="FF0000"/>
                </a:solidFill>
              </a:rPr>
              <a:t>教職員工及學生宣導與</a:t>
            </a:r>
            <a:r>
              <a:rPr lang="zh-TW" altLang="en-US" dirty="0">
                <a:solidFill>
                  <a:srgbClr val="FF0000"/>
                </a:solidFill>
              </a:rPr>
              <a:t>輔導情形</a:t>
            </a:r>
          </a:p>
        </p:txBody>
      </p:sp>
    </p:spTree>
    <p:extLst>
      <p:ext uri="{BB962C8B-B14F-4D97-AF65-F5344CB8AC3E}">
        <p14:creationId xmlns:p14="http://schemas.microsoft.com/office/powerpoint/2010/main" val="104445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教務處上課安全宣導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469166" cy="381642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230470" cy="36724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6561"/>
            <a:ext cx="554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7.  </a:t>
            </a:r>
            <a:r>
              <a:rPr lang="zh-TW" altLang="en-US" dirty="0" smtClean="0">
                <a:solidFill>
                  <a:srgbClr val="FF0000"/>
                </a:solidFill>
              </a:rPr>
              <a:t>校外實習</a:t>
            </a:r>
            <a:r>
              <a:rPr lang="zh-TW" altLang="en-US" dirty="0">
                <a:solidFill>
                  <a:srgbClr val="FF0000"/>
                </a:solidFill>
              </a:rPr>
              <a:t>課程的因應配套、停（復）課及補課機制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0000"/>
                </a:solidFill>
              </a:rPr>
              <a:t>教務處因應武漢肺炎制定安心就學方案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個案演練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 （</a:t>
            </a:r>
            <a:r>
              <a:rPr lang="en-US" altLang="zh-TW" dirty="0"/>
              <a:t>1) </a:t>
            </a:r>
            <a:r>
              <a:rPr lang="zh-TW" altLang="en-US" dirty="0"/>
              <a:t>人員安全防護，人員戴口罩，開始手部消毒，戴手套，穿著防護衣物，套上腳套，帶護目鏡，準備個案防疫包準備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）環境安全準備 </a:t>
            </a:r>
            <a:r>
              <a:rPr lang="zh-TW" altLang="en-US" b="1" dirty="0">
                <a:solidFill>
                  <a:srgbClr val="FF0000"/>
                </a:solidFill>
              </a:rPr>
              <a:t>防護人員針對個案 </a:t>
            </a:r>
            <a:r>
              <a:rPr lang="en-US" altLang="zh-TW" b="1" dirty="0">
                <a:solidFill>
                  <a:srgbClr val="FF0000"/>
                </a:solidFill>
              </a:rPr>
              <a:t>TOCC </a:t>
            </a:r>
            <a:r>
              <a:rPr lang="zh-TW" altLang="en-US" b="1" dirty="0">
                <a:solidFill>
                  <a:srgbClr val="FF0000"/>
                </a:solidFill>
              </a:rPr>
              <a:t>詢問</a:t>
            </a:r>
            <a:r>
              <a:rPr lang="zh-TW" altLang="en-US" dirty="0"/>
              <a:t>（旅遊史，職業或學生打工史，接觸史，群聚史）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 </a:t>
            </a:r>
            <a:r>
              <a:rPr lang="en-US" altLang="zh-TW" dirty="0"/>
              <a:t>(3) </a:t>
            </a:r>
            <a:r>
              <a:rPr lang="zh-TW" altLang="en-US" dirty="0"/>
              <a:t>個案量測體溫 發</a:t>
            </a:r>
            <a:r>
              <a:rPr lang="zh-TW" altLang="en-US" b="1" dirty="0"/>
              <a:t>現</a:t>
            </a:r>
            <a:r>
              <a:rPr lang="zh-TW" altLang="en-US" b="1" dirty="0">
                <a:solidFill>
                  <a:srgbClr val="FF0000"/>
                </a:solidFill>
              </a:rPr>
              <a:t> 額溫槍 </a:t>
            </a:r>
            <a:r>
              <a:rPr lang="en-US" altLang="zh-TW" b="1" dirty="0">
                <a:solidFill>
                  <a:srgbClr val="FF0000"/>
                </a:solidFill>
              </a:rPr>
              <a:t>&gt; 37.5</a:t>
            </a:r>
            <a:r>
              <a:rPr lang="zh-TW" altLang="en-US" b="1" dirty="0">
                <a:solidFill>
                  <a:srgbClr val="FF0000"/>
                </a:solidFill>
              </a:rPr>
              <a:t>，再次確認 耳溫槍 </a:t>
            </a:r>
            <a:r>
              <a:rPr lang="en-US" altLang="zh-TW" b="1" dirty="0">
                <a:solidFill>
                  <a:srgbClr val="FF0000"/>
                </a:solidFill>
              </a:rPr>
              <a:t>&gt; 38</a:t>
            </a:r>
            <a:r>
              <a:rPr lang="en-US" altLang="zh-TW" dirty="0"/>
              <a:t> </a:t>
            </a:r>
            <a:r>
              <a:rPr lang="zh-TW" altLang="en-US" dirty="0"/>
              <a:t>該生準備進入獨棟隔離房（</a:t>
            </a:r>
            <a:r>
              <a:rPr lang="zh-TW" altLang="en-US" dirty="0" smtClean="0"/>
              <a:t>圖資</a:t>
            </a:r>
            <a:r>
              <a:rPr lang="en-US" altLang="zh-TW" dirty="0" smtClean="0"/>
              <a:t>4F</a:t>
            </a:r>
            <a:r>
              <a:rPr lang="zh-TW" altLang="en-US" dirty="0" smtClean="0"/>
              <a:t>）</a:t>
            </a:r>
            <a:r>
              <a:rPr lang="zh-TW" altLang="en-US" dirty="0"/>
              <a:t>，該生帶口罩，手套，</a:t>
            </a:r>
            <a:r>
              <a:rPr lang="zh-TW" altLang="en-US" dirty="0" smtClean="0"/>
              <a:t>套腳套。</a:t>
            </a:r>
            <a:r>
              <a:rPr lang="zh-TW" altLang="en-US" dirty="0"/>
              <a:t>防護人員引導該生準備進入獨棟隔離房等待救護車。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4</a:t>
            </a:r>
            <a:r>
              <a:rPr lang="zh-TW" altLang="en-US" dirty="0"/>
              <a:t>）</a:t>
            </a:r>
            <a:r>
              <a:rPr lang="zh-TW" altLang="en-US" dirty="0" smtClean="0"/>
              <a:t>同房無症狀室友，由舍監</a:t>
            </a:r>
            <a:r>
              <a:rPr lang="zh-TW" altLang="en-US" dirty="0"/>
              <a:t>引導進入</a:t>
            </a:r>
            <a:r>
              <a:rPr lang="zh-TW" altLang="en-US" dirty="0" smtClean="0"/>
              <a:t>安居房（男女宿</a:t>
            </a:r>
            <a:r>
              <a:rPr lang="en-US" altLang="zh-TW" dirty="0" smtClean="0"/>
              <a:t>6</a:t>
            </a:r>
            <a:r>
              <a:rPr lang="zh-TW" altLang="en-US" dirty="0" smtClean="0"/>
              <a:t>樓），該房由總務處消毒禁止</a:t>
            </a:r>
            <a:r>
              <a:rPr lang="zh-TW" altLang="en-US" dirty="0"/>
              <a:t>人員</a:t>
            </a:r>
            <a:r>
              <a:rPr lang="zh-TW" altLang="en-US" dirty="0" smtClean="0"/>
              <a:t>進入</a:t>
            </a: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）校安人員先前往獨棟隔離房</a:t>
            </a:r>
            <a:r>
              <a:rPr lang="zh-TW" altLang="en-US" dirty="0" smtClean="0"/>
              <a:t>，並將活動人員引導疏散</a:t>
            </a:r>
            <a:r>
              <a:rPr lang="zh-TW" altLang="en-US" dirty="0"/>
              <a:t>清空，防護人員聯繫護理師通報</a:t>
            </a:r>
            <a:r>
              <a:rPr lang="en-US" altLang="zh-TW" dirty="0"/>
              <a:t>1922</a:t>
            </a:r>
            <a:r>
              <a:rPr lang="zh-TW" altLang="en-US" dirty="0"/>
              <a:t>，主訴個案</a:t>
            </a:r>
            <a:r>
              <a:rPr lang="en-US" altLang="zh-TW" dirty="0"/>
              <a:t>TOCC</a:t>
            </a:r>
            <a:r>
              <a:rPr lang="zh-TW" altLang="en-US" dirty="0"/>
              <a:t>及症狀，調派救護車送醫 。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6) </a:t>
            </a:r>
            <a:r>
              <a:rPr lang="zh-TW" altLang="en-US" dirty="0"/>
              <a:t>個案經診斷確診留院治療，學校配合衛生機關</a:t>
            </a:r>
            <a:r>
              <a:rPr lang="zh-TW" altLang="en-US" dirty="0" smtClean="0"/>
              <a:t>進行疫情調查</a:t>
            </a: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/>
              <a:t>）</a:t>
            </a:r>
            <a:r>
              <a:rPr lang="zh-TW" altLang="en-US" smtClean="0"/>
              <a:t>防護人員於安全固定處脫掉</a:t>
            </a:r>
            <a:r>
              <a:rPr lang="zh-TW" altLang="en-US" dirty="0"/>
              <a:t>防護衣物，丟棄防護用具衣物。全身消毒。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8</a:t>
            </a:r>
            <a:r>
              <a:rPr lang="zh-TW" altLang="en-US" dirty="0"/>
              <a:t>）該生就醫期間，進行學生關懷輔導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561"/>
            <a:ext cx="154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8.     </a:t>
            </a:r>
            <a:r>
              <a:rPr lang="zh-TW" altLang="en-US" dirty="0" smtClean="0">
                <a:solidFill>
                  <a:srgbClr val="FF0000"/>
                </a:solidFill>
              </a:rPr>
              <a:t>個案演練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43808" y="45255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三階段規劃防疫作為</a:t>
            </a:r>
            <a:endParaRPr lang="en-US" altLang="zh-TW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557350" y="11340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返台校車接送階段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3380178" y="11345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學生安置階段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5813934" y="1124744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未來 </a:t>
            </a:r>
            <a:r>
              <a:rPr lang="en-US" altLang="zh-TW" dirty="0" smtClean="0"/>
              <a:t>:</a:t>
            </a:r>
            <a:r>
              <a:rPr lang="zh-TW" altLang="en-US" dirty="0" smtClean="0"/>
              <a:t> 開學</a:t>
            </a:r>
            <a:r>
              <a:rPr lang="zh-TW" altLang="en-US" dirty="0"/>
              <a:t>後防疫</a:t>
            </a:r>
            <a:r>
              <a:rPr lang="zh-TW" altLang="en-US" dirty="0" smtClean="0"/>
              <a:t>階段</a:t>
            </a:r>
            <a:endParaRPr lang="en-US" altLang="zh-TW" dirty="0" smtClean="0"/>
          </a:p>
        </p:txBody>
      </p:sp>
      <p:sp>
        <p:nvSpPr>
          <p:cNvPr id="6" name="向右箭號 5"/>
          <p:cNvSpPr/>
          <p:nvPr/>
        </p:nvSpPr>
        <p:spPr>
          <a:xfrm>
            <a:off x="2573574" y="1206044"/>
            <a:ext cx="720080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949838" y="1206044"/>
            <a:ext cx="720080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67544" y="2492896"/>
            <a:ext cx="2034022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475656" y="155679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02472" y="249289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做好</a:t>
            </a:r>
            <a:r>
              <a:rPr lang="en-US" altLang="zh-TW" b="1" dirty="0" smtClean="0">
                <a:solidFill>
                  <a:srgbClr val="FF0000"/>
                </a:solidFill>
              </a:rPr>
              <a:t>SOP</a:t>
            </a:r>
            <a:r>
              <a:rPr lang="zh-TW" altLang="en-US" b="1" dirty="0" smtClean="0">
                <a:solidFill>
                  <a:srgbClr val="FF0000"/>
                </a:solidFill>
              </a:rPr>
              <a:t>程序要求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147996" y="2492896"/>
            <a:ext cx="2432116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156109" y="153014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6012160" y="2459006"/>
            <a:ext cx="2034022" cy="2986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7020272" y="1522903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245946" y="248360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安排關懷、心理支持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48435" y="24208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落實體溫監控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9552" y="2859901"/>
            <a:ext cx="2031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專車接送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學務處體</a:t>
            </a:r>
            <a:r>
              <a:rPr lang="zh-TW" altLang="en-US" dirty="0"/>
              <a:t>衛</a:t>
            </a:r>
            <a:r>
              <a:rPr lang="zh-TW" altLang="en-US" dirty="0" smtClean="0"/>
              <a:t>組、</a:t>
            </a:r>
            <a:endParaRPr lang="en-US" altLang="zh-TW" dirty="0" smtClean="0"/>
          </a:p>
          <a:p>
            <a:r>
              <a:rPr lang="zh-TW" altLang="en-US" dirty="0" smtClean="0"/>
              <a:t>總務處校車司機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物資補給 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總務處、</a:t>
            </a:r>
            <a:endParaRPr lang="en-US" altLang="zh-TW" dirty="0" smtClean="0"/>
          </a:p>
          <a:p>
            <a:r>
              <a:rPr lang="zh-TW" altLang="en-US" dirty="0" smtClean="0"/>
              <a:t>學務處生</a:t>
            </a:r>
            <a:r>
              <a:rPr lang="zh-TW" altLang="en-US" dirty="0"/>
              <a:t>輔</a:t>
            </a:r>
            <a:r>
              <a:rPr lang="zh-TW" altLang="en-US" dirty="0" smtClean="0"/>
              <a:t>組、</a:t>
            </a:r>
            <a:endParaRPr lang="en-US" altLang="zh-TW" dirty="0" smtClean="0"/>
          </a:p>
          <a:p>
            <a:r>
              <a:rPr lang="zh-TW" altLang="en-US" dirty="0"/>
              <a:t>學務處</a:t>
            </a:r>
            <a:r>
              <a:rPr lang="zh-TW" altLang="en-US" dirty="0" smtClean="0"/>
              <a:t>課外組、</a:t>
            </a:r>
            <a:endParaRPr lang="en-US" altLang="zh-TW" dirty="0" smtClean="0"/>
          </a:p>
          <a:p>
            <a:r>
              <a:rPr lang="zh-TW" altLang="en-US" dirty="0" smtClean="0"/>
              <a:t>學務處校安暨教官</a:t>
            </a:r>
            <a:endParaRPr lang="en-US" altLang="zh-TW" dirty="0" smtClean="0"/>
          </a:p>
        </p:txBody>
      </p:sp>
      <p:sp>
        <p:nvSpPr>
          <p:cNvPr id="19" name="文字方塊 18"/>
          <p:cNvSpPr txBox="1"/>
          <p:nvPr/>
        </p:nvSpPr>
        <p:spPr>
          <a:xfrm>
            <a:off x="3203848" y="2852936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/>
              <a:t>關懷輔導與陪</a:t>
            </a:r>
            <a:r>
              <a:rPr lang="zh-TW" altLang="en-US" dirty="0" smtClean="0"/>
              <a:t>伴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學務處諮輔組、</a:t>
            </a:r>
            <a:endParaRPr lang="en-US" altLang="zh-TW" dirty="0" smtClean="0"/>
          </a:p>
          <a:p>
            <a:r>
              <a:rPr lang="zh-TW" altLang="en-US" dirty="0"/>
              <a:t>學務處課外</a:t>
            </a:r>
            <a:r>
              <a:rPr lang="zh-TW" altLang="en-US" dirty="0" smtClean="0"/>
              <a:t>組、</a:t>
            </a:r>
            <a:endParaRPr lang="en-US" altLang="zh-TW" dirty="0" smtClean="0"/>
          </a:p>
          <a:p>
            <a:r>
              <a:rPr lang="zh-TW" altLang="en-US" dirty="0"/>
              <a:t>各</a:t>
            </a:r>
            <a:r>
              <a:rPr lang="zh-TW" altLang="en-US" dirty="0" smtClean="0"/>
              <a:t>系主任、</a:t>
            </a:r>
            <a:endParaRPr lang="en-US" altLang="zh-TW" dirty="0" smtClean="0"/>
          </a:p>
          <a:p>
            <a:r>
              <a:rPr lang="zh-TW" altLang="en-US" dirty="0" smtClean="0"/>
              <a:t>相關校內主管同仁</a:t>
            </a:r>
            <a:endParaRPr lang="en-US" altLang="zh-TW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6069067" y="2784410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教學大樓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學務處體</a:t>
            </a:r>
            <a:r>
              <a:rPr lang="zh-TW" altLang="en-US" dirty="0"/>
              <a:t>衛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宿舍區管控 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學務處生</a:t>
            </a:r>
            <a:r>
              <a:rPr lang="zh-TW" altLang="en-US" dirty="0"/>
              <a:t>輔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秩序管控 </a:t>
            </a:r>
            <a:r>
              <a:rPr lang="en-US" altLang="zh-TW" dirty="0"/>
              <a:t>:</a:t>
            </a:r>
            <a:endParaRPr lang="en-US" altLang="zh-TW" dirty="0" smtClean="0"/>
          </a:p>
          <a:p>
            <a:r>
              <a:rPr lang="zh-TW" altLang="en-US" dirty="0" smtClean="0"/>
              <a:t>學務處校安暨教官</a:t>
            </a:r>
            <a:endParaRPr lang="en-US" altLang="zh-TW" dirty="0" smtClean="0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15564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93883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66715142"/>
              </p:ext>
            </p:extLst>
          </p:nvPr>
        </p:nvGraphicFramePr>
        <p:xfrm>
          <a:off x="248660" y="154691"/>
          <a:ext cx="8787836" cy="677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67544" y="287622"/>
            <a:ext cx="7461689" cy="285793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台灣首府大學至機場接送具中港澳旅遊史學生流程圖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00912" y="5679751"/>
            <a:ext cx="315104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-5700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357889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85661"/>
              </p:ext>
            </p:extLst>
          </p:nvPr>
        </p:nvGraphicFramePr>
        <p:xfrm>
          <a:off x="737320" y="898416"/>
          <a:ext cx="5743575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599"/>
                <a:gridCol w="3872894"/>
                <a:gridCol w="1171082"/>
              </a:tblGrid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 </a:t>
                      </a:r>
                      <a:r>
                        <a:rPr lang="zh-TW" sz="1150" kern="0" dirty="0">
                          <a:effectLst/>
                        </a:rPr>
                        <a:t>項目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>
                          <a:effectLst/>
                        </a:rPr>
                        <a:t>用品名稱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>
                          <a:effectLst/>
                        </a:rPr>
                        <a:t>數量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75%</a:t>
                      </a:r>
                      <a:r>
                        <a:rPr lang="zh-TW" sz="1150" kern="0">
                          <a:effectLst/>
                        </a:rPr>
                        <a:t>酒精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 dirty="0">
                          <a:effectLst/>
                        </a:rPr>
                        <a:t>口罩</a:t>
                      </a:r>
                      <a:r>
                        <a:rPr lang="en-US" sz="1150" kern="0" dirty="0">
                          <a:effectLst/>
                        </a:rPr>
                        <a:t>(</a:t>
                      </a:r>
                      <a:r>
                        <a:rPr lang="zh-TW" sz="1150" kern="0" dirty="0">
                          <a:effectLst/>
                        </a:rPr>
                        <a:t>一天</a:t>
                      </a:r>
                      <a:r>
                        <a:rPr lang="en-US" sz="1150" kern="0" dirty="0">
                          <a:effectLst/>
                        </a:rPr>
                        <a:t>1</a:t>
                      </a:r>
                      <a:r>
                        <a:rPr lang="zh-TW" sz="1150" kern="0" dirty="0">
                          <a:effectLst/>
                        </a:rPr>
                        <a:t>個</a:t>
                      </a:r>
                      <a:r>
                        <a:rPr lang="en-US" sz="1150" kern="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14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 dirty="0">
                          <a:effectLst/>
                        </a:rPr>
                        <a:t>體溫計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>
                          <a:effectLst/>
                        </a:rPr>
                        <a:t>健康關懷通知書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>
                          <a:effectLst/>
                        </a:rPr>
                        <a:t>居家檢疫生活用品清單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50" kern="0">
                          <a:effectLst/>
                        </a:rPr>
                        <a:t>居家檢疫管理者注意事項說明書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5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3304" y="325636"/>
            <a:ext cx="2160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防疫包</a:t>
            </a:r>
            <a:endParaRPr kumimoji="1" lang="zh-TW" altLang="zh-TW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2201580"/>
            <a:ext cx="7038528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u="sng" dirty="0">
                <a:solidFill>
                  <a:srgbClr val="FF0000"/>
                </a:solidFill>
              </a:rPr>
              <a:t>宿舍清潔及消毒 </a:t>
            </a:r>
            <a:r>
              <a:rPr lang="en-US" altLang="zh-TW" dirty="0"/>
              <a:t>: </a:t>
            </a:r>
            <a:r>
              <a:rPr lang="zh-TW" altLang="en-US" dirty="0"/>
              <a:t>準備住宿</a:t>
            </a:r>
            <a:r>
              <a:rPr lang="zh-TW" altLang="en-US" dirty="0" smtClean="0"/>
              <a:t>備品</a:t>
            </a:r>
            <a:r>
              <a:rPr lang="zh-TW" altLang="en-US" dirty="0"/>
              <a:t>預先放置於房</a:t>
            </a:r>
            <a:r>
              <a:rPr lang="zh-TW" altLang="en-US" dirty="0" smtClean="0"/>
              <a:t>內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床墊、</a:t>
            </a:r>
            <a:r>
              <a:rPr lang="zh-TW" altLang="en-US" dirty="0"/>
              <a:t>個人衛生用品</a:t>
            </a:r>
            <a:r>
              <a:rPr lang="zh-TW" altLang="en-US" dirty="0" smtClean="0"/>
              <a:t>等，及</a:t>
            </a:r>
            <a:r>
              <a:rPr lang="zh-TW" altLang="en-US" dirty="0"/>
              <a:t>防疫</a:t>
            </a:r>
            <a:r>
              <a:rPr lang="zh-TW" altLang="en-US" dirty="0" smtClean="0"/>
              <a:t>物資口罩、</a:t>
            </a:r>
            <a:r>
              <a:rPr lang="zh-TW" altLang="en-US" dirty="0"/>
              <a:t>體溫計等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>
              <a:lnSpc>
                <a:spcPct val="120000"/>
              </a:lnSpc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b="1" u="sng" dirty="0">
                <a:solidFill>
                  <a:srgbClr val="FF0000"/>
                </a:solidFill>
              </a:rPr>
              <a:t>相關工作人員 </a:t>
            </a:r>
            <a:r>
              <a:rPr lang="en-US" altLang="zh-TW" dirty="0"/>
              <a:t>: </a:t>
            </a:r>
            <a:r>
              <a:rPr lang="zh-TW" altLang="en-US" dirty="0"/>
              <a:t>針對校安巡房人員、送餐人員、廢棄物</a:t>
            </a:r>
            <a:r>
              <a:rPr lang="zh-TW" altLang="en-US" dirty="0" smtClean="0"/>
              <a:t>處理人員</a:t>
            </a:r>
            <a:r>
              <a:rPr lang="zh-TW" altLang="en-US" dirty="0"/>
              <a:t>造冊，提供安全防護訓練及相關防護設備。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6" y="4005064"/>
            <a:ext cx="1512168" cy="20157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014318"/>
            <a:ext cx="3521049" cy="19805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3" y="4014318"/>
            <a:ext cx="1122089" cy="199482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-5700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326252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防疫用品及物資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1628800"/>
            <a:ext cx="2256251" cy="38164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93424"/>
            <a:ext cx="2520279" cy="38467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98522"/>
            <a:ext cx="2647637" cy="38467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5700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37969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因應疫情作為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000" dirty="0" smtClean="0"/>
              <a:t>因應</a:t>
            </a:r>
            <a:r>
              <a:rPr lang="zh-TW" altLang="en-US" sz="2000" dirty="0"/>
              <a:t>疫情開設 </a:t>
            </a:r>
            <a:r>
              <a:rPr lang="en-US" altLang="zh-TW" sz="2000" dirty="0"/>
              <a:t>(1)</a:t>
            </a:r>
            <a:r>
              <a:rPr lang="zh-TW" altLang="en-US" sz="2000" dirty="0"/>
              <a:t> 指揮</a:t>
            </a:r>
            <a:r>
              <a:rPr lang="zh-TW" altLang="en-US" sz="2000" dirty="0" smtClean="0"/>
              <a:t>中心、 </a:t>
            </a:r>
            <a:r>
              <a:rPr lang="en-US" altLang="zh-TW" sz="2000" dirty="0"/>
              <a:t>(2)</a:t>
            </a:r>
            <a:r>
              <a:rPr lang="zh-TW" altLang="en-US" sz="2000" dirty="0"/>
              <a:t> 物資捐贈</a:t>
            </a:r>
            <a:r>
              <a:rPr lang="zh-TW" altLang="en-US" sz="2000" dirty="0" smtClean="0"/>
              <a:t>中心 </a:t>
            </a:r>
            <a:endParaRPr lang="en-US" altLang="zh-TW" sz="2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000" dirty="0" smtClean="0"/>
              <a:t>學校</a:t>
            </a:r>
            <a:r>
              <a:rPr lang="zh-TW" altLang="en-US" sz="2000" dirty="0"/>
              <a:t>防疫</a:t>
            </a:r>
            <a:r>
              <a:rPr lang="zh-TW" altLang="en-US" sz="2000" dirty="0" smtClean="0"/>
              <a:t>小組成立自訂</a:t>
            </a:r>
            <a:r>
              <a:rPr lang="zh-TW" altLang="en-US" sz="2000" dirty="0" smtClean="0">
                <a:solidFill>
                  <a:srgbClr val="FF0000"/>
                </a:solidFill>
              </a:rPr>
              <a:t>應變計畫書</a:t>
            </a:r>
            <a:r>
              <a:rPr lang="zh-TW" altLang="en-US" sz="2000" dirty="0" smtClean="0"/>
              <a:t>，</a:t>
            </a:r>
            <a:r>
              <a:rPr lang="zh-TW" altLang="en-US" sz="2000" dirty="0" smtClean="0">
                <a:solidFill>
                  <a:srgbClr val="FF0000"/>
                </a:solidFill>
              </a:rPr>
              <a:t>並邀請</a:t>
            </a:r>
            <a:r>
              <a:rPr lang="zh-TW" altLang="en-US" sz="2000" dirty="0">
                <a:solidFill>
                  <a:srgbClr val="FF0000"/>
                </a:solidFill>
              </a:rPr>
              <a:t>專家</a:t>
            </a:r>
            <a:r>
              <a:rPr lang="zh-TW" altLang="en-US" sz="2000" dirty="0" smtClean="0">
                <a:solidFill>
                  <a:srgbClr val="FF0000"/>
                </a:solidFill>
              </a:rPr>
              <a:t>參與，召開編組會議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000" dirty="0" smtClean="0"/>
              <a:t>確定居家檢疫名單、掌握免檢疫者、需居家</a:t>
            </a:r>
            <a:r>
              <a:rPr lang="zh-TW" altLang="en-US" sz="2000" dirty="0"/>
              <a:t>檢疫、及</a:t>
            </a:r>
            <a:r>
              <a:rPr lang="zh-TW" altLang="en-US" sz="2000" dirty="0" smtClean="0"/>
              <a:t>未能返台之學生</a:t>
            </a:r>
            <a:endParaRPr lang="en-US" altLang="zh-TW" sz="20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未能</a:t>
            </a:r>
            <a:r>
              <a:rPr lang="zh-TW" altLang="en-US" sz="2000" b="1" dirty="0">
                <a:solidFill>
                  <a:srgbClr val="FF0000"/>
                </a:solidFill>
              </a:rPr>
              <a:t>返台之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學生啟動教學安心就學計畫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教務處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/>
              <a:t>4.</a:t>
            </a:r>
            <a:r>
              <a:rPr lang="zh-TW" altLang="en-US" sz="2000" dirty="0" smtClean="0"/>
              <a:t>     自訂</a:t>
            </a:r>
            <a:r>
              <a:rPr lang="zh-TW" altLang="en-US" sz="2000" dirty="0"/>
              <a:t>因應疫情作為</a:t>
            </a:r>
            <a:r>
              <a:rPr lang="zh-TW" altLang="en-US" sz="2000" dirty="0" smtClean="0"/>
              <a:t>相關作業</a:t>
            </a:r>
            <a:r>
              <a:rPr lang="zh-TW" altLang="en-US" sz="2000" dirty="0"/>
              <a:t>人員</a:t>
            </a:r>
            <a:r>
              <a:rPr lang="zh-TW" altLang="en-US" sz="2000" dirty="0" smtClean="0"/>
              <a:t>防護 </a:t>
            </a:r>
            <a:r>
              <a:rPr lang="en-US" altLang="zh-TW" sz="2000" dirty="0" smtClean="0"/>
              <a:t>SOP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/>
              <a:t>5.</a:t>
            </a:r>
            <a:r>
              <a:rPr lang="zh-TW" altLang="en-US" sz="2000" dirty="0" smtClean="0"/>
              <a:t>     人員防護與保險</a:t>
            </a:r>
            <a:endParaRPr lang="en-US" altLang="zh-TW" sz="2000" dirty="0" smtClean="0"/>
          </a:p>
          <a:p>
            <a:pPr marL="457200" indent="-457200">
              <a:lnSpc>
                <a:spcPct val="200000"/>
              </a:lnSpc>
              <a:buAutoNum type="arabicPeriod" startAt="6"/>
            </a:pPr>
            <a:r>
              <a:rPr lang="zh-TW" altLang="en-US" sz="2000" dirty="0" smtClean="0"/>
              <a:t>學生居家檢疫期內啟動關懷輔導作為</a:t>
            </a:r>
            <a:endParaRPr lang="en-US" altLang="zh-TW" sz="2000" dirty="0" smtClean="0"/>
          </a:p>
          <a:p>
            <a:pPr marL="457200" indent="-457200">
              <a:lnSpc>
                <a:spcPct val="200000"/>
              </a:lnSpc>
              <a:buAutoNum type="arabicPeriod" startAt="6"/>
            </a:pPr>
            <a:r>
              <a:rPr lang="zh-TW" altLang="en-US" sz="2000" dirty="0"/>
              <a:t>開學</a:t>
            </a:r>
            <a:r>
              <a:rPr lang="zh-TW" altLang="en-US" sz="2000" dirty="0" smtClean="0"/>
              <a:t>後防疫作為計畫</a:t>
            </a:r>
            <a:endParaRPr lang="en-US" altLang="zh-TW" sz="2000" dirty="0" smtClean="0"/>
          </a:p>
          <a:p>
            <a:pPr marL="457200" indent="-457200">
              <a:buAutoNum type="arabicPeriod" startAt="3"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</a:t>
            </a:r>
            <a:endParaRPr lang="en-US" altLang="zh-TW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sz="2000" dirty="0" smtClean="0"/>
          </a:p>
          <a:p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15564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366217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38064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緊急應變</a:t>
            </a:r>
            <a:r>
              <a:rPr lang="en-US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 - </a:t>
            </a:r>
            <a:r>
              <a:rPr lang="zh-TW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校</a:t>
            </a:r>
            <a:r>
              <a:rPr lang="zh-TW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  <a:t>園嚴重特殊傳染性肺炎緊急防疫</a:t>
            </a:r>
            <a:r>
              <a:rPr lang="zh-TW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會議</a:t>
            </a:r>
            <a:r>
              <a:rPr lang="en-US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2/5</a:t>
            </a:r>
            <a:r>
              <a:rPr lang="zh-TW" altLang="en-US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 </a:t>
            </a:r>
            <a:r>
              <a:rPr lang="en-US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  <a:t/>
            </a:r>
            <a:br>
              <a:rPr lang="en-US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</a:br>
            <a:r>
              <a:rPr lang="zh-TW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啟動防疫</a:t>
            </a:r>
            <a:r>
              <a:rPr lang="en-US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-</a:t>
            </a:r>
            <a:r>
              <a:rPr lang="zh-TW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  <a:t>校園嚴重特殊傳染性肺炎應變</a:t>
            </a:r>
            <a:r>
              <a:rPr lang="zh-TW" altLang="zh-TW" sz="1800" b="1" dirty="0" smtClean="0">
                <a:solidFill>
                  <a:srgbClr val="00B050"/>
                </a:solidFill>
                <a:latin typeface="Century Gothic"/>
                <a:ea typeface="微軟正黑體" pitchFamily="34"/>
              </a:rPr>
              <a:t>計畫成立防疫小組</a:t>
            </a:r>
            <a:r>
              <a:rPr lang="zh-TW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  <a:t/>
            </a:r>
            <a:br>
              <a:rPr lang="zh-TW" altLang="zh-TW" sz="1800" b="1" dirty="0">
                <a:solidFill>
                  <a:srgbClr val="00B050"/>
                </a:solidFill>
                <a:latin typeface="Century Gothic"/>
                <a:ea typeface="微軟正黑體" pitchFamily="34"/>
              </a:rPr>
            </a:br>
            <a:endParaRPr lang="zh-TW" altLang="en-US" sz="1800" b="1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09A-5461-40D1-8578-9969A7A7A9F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2" y="1593032"/>
            <a:ext cx="2952328" cy="453650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1607120"/>
            <a:ext cx="2592288" cy="4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66" y="1607119"/>
            <a:ext cx="2163763" cy="455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5564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防疫標準作業流程</a:t>
            </a:r>
          </a:p>
        </p:txBody>
      </p:sp>
    </p:spTree>
    <p:extLst>
      <p:ext uri="{BB962C8B-B14F-4D97-AF65-F5344CB8AC3E}">
        <p14:creationId xmlns:p14="http://schemas.microsoft.com/office/powerpoint/2010/main" val="105867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833</TotalTime>
  <Words>998</Words>
  <Application>Microsoft Macintosh PowerPoint</Application>
  <PresentationFormat>如螢幕大小 (4:3)</PresentationFormat>
  <Paragraphs>261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台灣首府大學</vt:lpstr>
      <vt:lpstr>PowerPoint 簡報</vt:lpstr>
      <vt:lpstr>簡報內容</vt:lpstr>
      <vt:lpstr>PowerPoint 簡報</vt:lpstr>
      <vt:lpstr>PowerPoint 簡報</vt:lpstr>
      <vt:lpstr>PowerPoint 簡報</vt:lpstr>
      <vt:lpstr>防疫用品及物資</vt:lpstr>
      <vt:lpstr>因應疫情作為</vt:lpstr>
      <vt:lpstr>緊急應變 - 校園嚴重特殊傳染性肺炎緊急防疫會議2/5  啟動防疫-校園嚴重特殊傳染性肺炎應變計畫成立防疫小組 </vt:lpstr>
      <vt:lpstr>PowerPoint 簡報</vt:lpstr>
      <vt:lpstr>PowerPoint 簡報</vt:lpstr>
      <vt:lpstr>邀請專家學者與會參與防疫會議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全校消毒作業</vt:lpstr>
      <vt:lpstr>PowerPoint 簡報</vt:lpstr>
      <vt:lpstr>PowerPoint 簡報</vt:lpstr>
      <vt:lpstr>PowerPoint 簡報</vt:lpstr>
      <vt:lpstr>PowerPoint 簡報</vt:lpstr>
      <vt:lpstr>校園宣導及防疫用品</vt:lpstr>
      <vt:lpstr>校園動線控管-體溫檢測</vt:lpstr>
      <vt:lpstr>PowerPoint 簡報</vt:lpstr>
      <vt:lpstr>體溫檢測值班表以及異常登記表 </vt:lpstr>
      <vt:lpstr>教務處上課安全宣導</vt:lpstr>
      <vt:lpstr>個案演練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tsu</dc:creator>
  <cp:lastModifiedBy>Lin Yi-Hsiung</cp:lastModifiedBy>
  <cp:revision>186</cp:revision>
  <cp:lastPrinted>2020-02-15T07:48:02Z</cp:lastPrinted>
  <dcterms:created xsi:type="dcterms:W3CDTF">2020-02-13T03:37:17Z</dcterms:created>
  <dcterms:modified xsi:type="dcterms:W3CDTF">2020-03-15T11:16:40Z</dcterms:modified>
</cp:coreProperties>
</file>